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6" r:id="rId2"/>
    <p:sldMasterId id="2147483708" r:id="rId3"/>
    <p:sldMasterId id="2147483720" r:id="rId4"/>
  </p:sldMasterIdLst>
  <p:notesMasterIdLst>
    <p:notesMasterId r:id="rId15"/>
  </p:notesMasterIdLst>
  <p:sldIdLst>
    <p:sldId id="950" r:id="rId5"/>
    <p:sldId id="961" r:id="rId6"/>
    <p:sldId id="921" r:id="rId7"/>
    <p:sldId id="938" r:id="rId8"/>
    <p:sldId id="857" r:id="rId9"/>
    <p:sldId id="940" r:id="rId10"/>
    <p:sldId id="960" r:id="rId11"/>
    <p:sldId id="616" r:id="rId12"/>
    <p:sldId id="617" r:id="rId13"/>
    <p:sldId id="9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7CFF"/>
    <a:srgbClr val="FFFFFF"/>
    <a:srgbClr val="ED7D31"/>
    <a:srgbClr val="FFFF00"/>
    <a:srgbClr val="3F3F3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16E6CC-70BD-478C-927B-E0CB7EF1DA71}" v="57" dt="2022-07-02T18:28:04.8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444" y="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pson, Robert J." userId="2a610292-a9a5-499b-a7b5-b97af85cd969" providerId="ADAL" clId="{9116E6CC-70BD-478C-927B-E0CB7EF1DA71}"/>
    <pc:docChg chg="custSel addSld delSld modSld">
      <pc:chgData name="Sampson, Robert J." userId="2a610292-a9a5-499b-a7b5-b97af85cd969" providerId="ADAL" clId="{9116E6CC-70BD-478C-927B-E0CB7EF1DA71}" dt="2022-07-02T18:37:51.257" v="259" actId="207"/>
      <pc:docMkLst>
        <pc:docMk/>
      </pc:docMkLst>
      <pc:sldChg chg="modSp">
        <pc:chgData name="Sampson, Robert J." userId="2a610292-a9a5-499b-a7b5-b97af85cd969" providerId="ADAL" clId="{9116E6CC-70BD-478C-927B-E0CB7EF1DA71}" dt="2022-07-02T18:28:04.839" v="214" actId="20577"/>
        <pc:sldMkLst>
          <pc:docMk/>
          <pc:sldMk cId="3225441054" sldId="857"/>
        </pc:sldMkLst>
        <pc:spChg chg="mod">
          <ac:chgData name="Sampson, Robert J." userId="2a610292-a9a5-499b-a7b5-b97af85cd969" providerId="ADAL" clId="{9116E6CC-70BD-478C-927B-E0CB7EF1DA71}" dt="2022-07-02T18:28:04.839" v="214" actId="20577"/>
          <ac:spMkLst>
            <pc:docMk/>
            <pc:sldMk cId="3225441054" sldId="857"/>
            <ac:spMk id="6" creationId="{38724D42-1220-4989-927C-008E97F0E23F}"/>
          </ac:spMkLst>
        </pc:spChg>
      </pc:sldChg>
      <pc:sldChg chg="del">
        <pc:chgData name="Sampson, Robert J." userId="2a610292-a9a5-499b-a7b5-b97af85cd969" providerId="ADAL" clId="{9116E6CC-70BD-478C-927B-E0CB7EF1DA71}" dt="2022-07-02T18:24:37.546" v="166" actId="47"/>
        <pc:sldMkLst>
          <pc:docMk/>
          <pc:sldMk cId="2595041036" sldId="885"/>
        </pc:sldMkLst>
      </pc:sldChg>
      <pc:sldChg chg="del">
        <pc:chgData name="Sampson, Robert J." userId="2a610292-a9a5-499b-a7b5-b97af85cd969" providerId="ADAL" clId="{9116E6CC-70BD-478C-927B-E0CB7EF1DA71}" dt="2022-07-02T18:21:34.565" v="133" actId="47"/>
        <pc:sldMkLst>
          <pc:docMk/>
          <pc:sldMk cId="2357667637" sldId="920"/>
        </pc:sldMkLst>
      </pc:sldChg>
      <pc:sldChg chg="modSp mod">
        <pc:chgData name="Sampson, Robert J." userId="2a610292-a9a5-499b-a7b5-b97af85cd969" providerId="ADAL" clId="{9116E6CC-70BD-478C-927B-E0CB7EF1DA71}" dt="2022-07-02T18:23:00.012" v="155" actId="20577"/>
        <pc:sldMkLst>
          <pc:docMk/>
          <pc:sldMk cId="210874774" sldId="921"/>
        </pc:sldMkLst>
        <pc:spChg chg="mod">
          <ac:chgData name="Sampson, Robert J." userId="2a610292-a9a5-499b-a7b5-b97af85cd969" providerId="ADAL" clId="{9116E6CC-70BD-478C-927B-E0CB7EF1DA71}" dt="2022-07-02T18:23:00.012" v="155" actId="20577"/>
          <ac:spMkLst>
            <pc:docMk/>
            <pc:sldMk cId="210874774" sldId="921"/>
            <ac:spMk id="5" creationId="{00000000-0000-0000-0000-000000000000}"/>
          </ac:spMkLst>
        </pc:spChg>
      </pc:sldChg>
      <pc:sldChg chg="del">
        <pc:chgData name="Sampson, Robert J." userId="2a610292-a9a5-499b-a7b5-b97af85cd969" providerId="ADAL" clId="{9116E6CC-70BD-478C-927B-E0CB7EF1DA71}" dt="2022-07-02T18:28:52.914" v="215" actId="47"/>
        <pc:sldMkLst>
          <pc:docMk/>
          <pc:sldMk cId="136321019" sldId="930"/>
        </pc:sldMkLst>
      </pc:sldChg>
      <pc:sldChg chg="del">
        <pc:chgData name="Sampson, Robert J." userId="2a610292-a9a5-499b-a7b5-b97af85cd969" providerId="ADAL" clId="{9116E6CC-70BD-478C-927B-E0CB7EF1DA71}" dt="2022-07-02T18:25:23.238" v="167" actId="47"/>
        <pc:sldMkLst>
          <pc:docMk/>
          <pc:sldMk cId="3411985685" sldId="932"/>
        </pc:sldMkLst>
      </pc:sldChg>
      <pc:sldChg chg="del">
        <pc:chgData name="Sampson, Robert J." userId="2a610292-a9a5-499b-a7b5-b97af85cd969" providerId="ADAL" clId="{9116E6CC-70BD-478C-927B-E0CB7EF1DA71}" dt="2022-07-02T18:25:23.238" v="167" actId="47"/>
        <pc:sldMkLst>
          <pc:docMk/>
          <pc:sldMk cId="1007409172" sldId="933"/>
        </pc:sldMkLst>
      </pc:sldChg>
      <pc:sldChg chg="del">
        <pc:chgData name="Sampson, Robert J." userId="2a610292-a9a5-499b-a7b5-b97af85cd969" providerId="ADAL" clId="{9116E6CC-70BD-478C-927B-E0CB7EF1DA71}" dt="2022-07-02T18:25:23.238" v="167" actId="47"/>
        <pc:sldMkLst>
          <pc:docMk/>
          <pc:sldMk cId="3745293610" sldId="936"/>
        </pc:sldMkLst>
      </pc:sldChg>
      <pc:sldChg chg="del">
        <pc:chgData name="Sampson, Robert J." userId="2a610292-a9a5-499b-a7b5-b97af85cd969" providerId="ADAL" clId="{9116E6CC-70BD-478C-927B-E0CB7EF1DA71}" dt="2022-07-02T18:25:23.238" v="167" actId="47"/>
        <pc:sldMkLst>
          <pc:docMk/>
          <pc:sldMk cId="443923187" sldId="937"/>
        </pc:sldMkLst>
      </pc:sldChg>
      <pc:sldChg chg="del">
        <pc:chgData name="Sampson, Robert J." userId="2a610292-a9a5-499b-a7b5-b97af85cd969" providerId="ADAL" clId="{9116E6CC-70BD-478C-927B-E0CB7EF1DA71}" dt="2022-07-02T18:25:23.238" v="167" actId="47"/>
        <pc:sldMkLst>
          <pc:docMk/>
          <pc:sldMk cId="1179953686" sldId="939"/>
        </pc:sldMkLst>
      </pc:sldChg>
      <pc:sldChg chg="del">
        <pc:chgData name="Sampson, Robert J." userId="2a610292-a9a5-499b-a7b5-b97af85cd969" providerId="ADAL" clId="{9116E6CC-70BD-478C-927B-E0CB7EF1DA71}" dt="2022-07-02T18:25:23.238" v="167" actId="47"/>
        <pc:sldMkLst>
          <pc:docMk/>
          <pc:sldMk cId="3491312793" sldId="941"/>
        </pc:sldMkLst>
      </pc:sldChg>
      <pc:sldChg chg="del">
        <pc:chgData name="Sampson, Robert J." userId="2a610292-a9a5-499b-a7b5-b97af85cd969" providerId="ADAL" clId="{9116E6CC-70BD-478C-927B-E0CB7EF1DA71}" dt="2022-07-02T18:28:52.914" v="215" actId="47"/>
        <pc:sldMkLst>
          <pc:docMk/>
          <pc:sldMk cId="541428054" sldId="942"/>
        </pc:sldMkLst>
      </pc:sldChg>
      <pc:sldChg chg="del">
        <pc:chgData name="Sampson, Robert J." userId="2a610292-a9a5-499b-a7b5-b97af85cd969" providerId="ADAL" clId="{9116E6CC-70BD-478C-927B-E0CB7EF1DA71}" dt="2022-07-02T18:25:23.238" v="167" actId="47"/>
        <pc:sldMkLst>
          <pc:docMk/>
          <pc:sldMk cId="3789777537" sldId="943"/>
        </pc:sldMkLst>
      </pc:sldChg>
      <pc:sldChg chg="del">
        <pc:chgData name="Sampson, Robert J." userId="2a610292-a9a5-499b-a7b5-b97af85cd969" providerId="ADAL" clId="{9116E6CC-70BD-478C-927B-E0CB7EF1DA71}" dt="2022-07-02T18:25:23.238" v="167" actId="47"/>
        <pc:sldMkLst>
          <pc:docMk/>
          <pc:sldMk cId="1336746124" sldId="945"/>
        </pc:sldMkLst>
      </pc:sldChg>
      <pc:sldChg chg="del">
        <pc:chgData name="Sampson, Robert J." userId="2a610292-a9a5-499b-a7b5-b97af85cd969" providerId="ADAL" clId="{9116E6CC-70BD-478C-927B-E0CB7EF1DA71}" dt="2022-07-02T18:25:23.238" v="167" actId="47"/>
        <pc:sldMkLst>
          <pc:docMk/>
          <pc:sldMk cId="1157056854" sldId="947"/>
        </pc:sldMkLst>
      </pc:sldChg>
      <pc:sldChg chg="modSp mod">
        <pc:chgData name="Sampson, Robert J." userId="2a610292-a9a5-499b-a7b5-b97af85cd969" providerId="ADAL" clId="{9116E6CC-70BD-478C-927B-E0CB7EF1DA71}" dt="2022-07-02T18:21:09.761" v="132" actId="5793"/>
        <pc:sldMkLst>
          <pc:docMk/>
          <pc:sldMk cId="3099994017" sldId="950"/>
        </pc:sldMkLst>
        <pc:spChg chg="mod">
          <ac:chgData name="Sampson, Robert J." userId="2a610292-a9a5-499b-a7b5-b97af85cd969" providerId="ADAL" clId="{9116E6CC-70BD-478C-927B-E0CB7EF1DA71}" dt="2022-07-02T18:21:09.761" v="132" actId="5793"/>
          <ac:spMkLst>
            <pc:docMk/>
            <pc:sldMk cId="3099994017" sldId="950"/>
            <ac:spMk id="4" creationId="{E1889B4E-D607-4C72-851B-B1980600448A}"/>
          </ac:spMkLst>
        </pc:spChg>
      </pc:sldChg>
      <pc:sldChg chg="del">
        <pc:chgData name="Sampson, Robert J." userId="2a610292-a9a5-499b-a7b5-b97af85cd969" providerId="ADAL" clId="{9116E6CC-70BD-478C-927B-E0CB7EF1DA71}" dt="2022-07-02T18:29:16.433" v="216" actId="47"/>
        <pc:sldMkLst>
          <pc:docMk/>
          <pc:sldMk cId="1296196700" sldId="951"/>
        </pc:sldMkLst>
      </pc:sldChg>
      <pc:sldChg chg="del">
        <pc:chgData name="Sampson, Robert J." userId="2a610292-a9a5-499b-a7b5-b97af85cd969" providerId="ADAL" clId="{9116E6CC-70BD-478C-927B-E0CB7EF1DA71}" dt="2022-07-02T18:25:23.238" v="167" actId="47"/>
        <pc:sldMkLst>
          <pc:docMk/>
          <pc:sldMk cId="580700350" sldId="952"/>
        </pc:sldMkLst>
      </pc:sldChg>
      <pc:sldChg chg="del">
        <pc:chgData name="Sampson, Robert J." userId="2a610292-a9a5-499b-a7b5-b97af85cd969" providerId="ADAL" clId="{9116E6CC-70BD-478C-927B-E0CB7EF1DA71}" dt="2022-07-02T18:28:52.914" v="215" actId="47"/>
        <pc:sldMkLst>
          <pc:docMk/>
          <pc:sldMk cId="2842199850" sldId="953"/>
        </pc:sldMkLst>
      </pc:sldChg>
      <pc:sldChg chg="modSp mod">
        <pc:chgData name="Sampson, Robert J." userId="2a610292-a9a5-499b-a7b5-b97af85cd969" providerId="ADAL" clId="{9116E6CC-70BD-478C-927B-E0CB7EF1DA71}" dt="2022-07-02T18:26:39.905" v="171" actId="1076"/>
        <pc:sldMkLst>
          <pc:docMk/>
          <pc:sldMk cId="2436087839" sldId="961"/>
        </pc:sldMkLst>
        <pc:spChg chg="mod">
          <ac:chgData name="Sampson, Robert J." userId="2a610292-a9a5-499b-a7b5-b97af85cd969" providerId="ADAL" clId="{9116E6CC-70BD-478C-927B-E0CB7EF1DA71}" dt="2022-07-02T18:26:39.905" v="171" actId="1076"/>
          <ac:spMkLst>
            <pc:docMk/>
            <pc:sldMk cId="2436087839" sldId="961"/>
            <ac:spMk id="5" creationId="{C200B446-5901-4F53-B1E9-88DB01AF8087}"/>
          </ac:spMkLst>
        </pc:spChg>
      </pc:sldChg>
      <pc:sldChg chg="modSp add del mod">
        <pc:chgData name="Sampson, Robert J." userId="2a610292-a9a5-499b-a7b5-b97af85cd969" providerId="ADAL" clId="{9116E6CC-70BD-478C-927B-E0CB7EF1DA71}" dt="2022-07-02T18:37:51.257" v="259" actId="207"/>
        <pc:sldMkLst>
          <pc:docMk/>
          <pc:sldMk cId="3482233247" sldId="968"/>
        </pc:sldMkLst>
        <pc:spChg chg="mod">
          <ac:chgData name="Sampson, Robert J." userId="2a610292-a9a5-499b-a7b5-b97af85cd969" providerId="ADAL" clId="{9116E6CC-70BD-478C-927B-E0CB7EF1DA71}" dt="2022-07-02T18:37:51.257" v="259" actId="207"/>
          <ac:spMkLst>
            <pc:docMk/>
            <pc:sldMk cId="3482233247" sldId="968"/>
            <ac:spMk id="3" creationId="{00000000-0000-0000-0000-000000000000}"/>
          </ac:spMkLst>
        </pc:spChg>
      </pc:sldChg>
    </pc:docChg>
  </pc:docChgLst>
</pc:chgInfo>
</file>

<file path=ppt/media/image1.jpg>
</file>

<file path=ppt/media/image10.png>
</file>

<file path=ppt/media/image2.jpeg>
</file>

<file path=ppt/media/image3.png>
</file>

<file path=ppt/media/image4.png>
</file>

<file path=ppt/media/image5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076858-3B3C-48E6-8BD7-0995C53FCAA0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F30D88-D9C9-42F9-BD5D-A42F2C7650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24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69888" y="715963"/>
            <a:ext cx="6362700" cy="35798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89458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50754E-87DD-416B-8F9D-14DBD1C0A5D1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89458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2969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537"/>
            <a:ext cx="10363200" cy="14700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38805" indent="0" algn="ctr">
              <a:buNone/>
              <a:defRPr/>
            </a:lvl2pPr>
            <a:lvl3pPr marL="877512" indent="0" algn="ctr">
              <a:buNone/>
              <a:defRPr/>
            </a:lvl3pPr>
            <a:lvl4pPr marL="1316256" indent="0" algn="ctr">
              <a:buNone/>
              <a:defRPr/>
            </a:lvl4pPr>
            <a:lvl5pPr marL="1755004" indent="0" algn="ctr">
              <a:buNone/>
              <a:defRPr/>
            </a:lvl5pPr>
            <a:lvl6pPr marL="2193729" indent="0" algn="ctr">
              <a:buNone/>
              <a:defRPr/>
            </a:lvl6pPr>
            <a:lvl7pPr marL="2632512" indent="0" algn="ctr">
              <a:buNone/>
              <a:defRPr/>
            </a:lvl7pPr>
            <a:lvl8pPr marL="3071274" indent="0" algn="ctr">
              <a:buNone/>
              <a:defRPr/>
            </a:lvl8pPr>
            <a:lvl9pPr marL="3510033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fld id="{88C3346F-354F-47D0-A736-AC1CF1593DA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020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fld id="{63D4B6FF-1FCB-43EC-8C1C-DB835D965C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92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7"/>
            <a:ext cx="2743200" cy="585152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783" y="274647"/>
            <a:ext cx="8026403" cy="58515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fld id="{2AEC17C1-F196-415D-8FEE-C5B3E4A1AB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80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7" y="2130449"/>
            <a:ext cx="10363200" cy="14700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555"/>
            <a:ext cx="8534400" cy="17525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35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069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104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139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173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208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243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278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D48EFEA0-1057-4144-BF22-EC4EE1424067}" type="datetimeFigureOut">
              <a:rPr lang="en-US"/>
              <a:pPr>
                <a:defRPr/>
              </a:pPr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C64637C1-9CBB-46D8-A851-7BF302EEB1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773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06D2CE21-1BFD-4356-BB4D-E76B0C28379B}" type="datetimeFigureOut">
              <a:rPr lang="en-US"/>
              <a:pPr>
                <a:defRPr/>
              </a:pPr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7862C11D-47A4-484E-B5CE-66DF8EAE91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8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8" y="4406949"/>
            <a:ext cx="10363200" cy="1362075"/>
          </a:xfrm>
        </p:spPr>
        <p:txBody>
          <a:bodyPr anchor="t"/>
          <a:lstStyle>
            <a:lvl1pPr algn="l">
              <a:defRPr sz="546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8" y="2906749"/>
            <a:ext cx="10363200" cy="1500187"/>
          </a:xfrm>
        </p:spPr>
        <p:txBody>
          <a:bodyPr anchor="b"/>
          <a:lstStyle>
            <a:lvl1pPr marL="0" indent="0">
              <a:buNone/>
              <a:defRPr sz="2533">
                <a:solidFill>
                  <a:schemeClr val="tx1">
                    <a:tint val="75000"/>
                  </a:schemeClr>
                </a:solidFill>
              </a:defRPr>
            </a:lvl1pPr>
            <a:lvl2pPr marL="603521" indent="0">
              <a:buNone/>
              <a:defRPr sz="2533">
                <a:solidFill>
                  <a:schemeClr val="tx1">
                    <a:tint val="75000"/>
                  </a:schemeClr>
                </a:solidFill>
              </a:defRPr>
            </a:lvl2pPr>
            <a:lvl3pPr marL="12069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10444" indent="0">
              <a:buNone/>
              <a:defRPr sz="1733">
                <a:solidFill>
                  <a:schemeClr val="tx1">
                    <a:tint val="75000"/>
                  </a:schemeClr>
                </a:solidFill>
              </a:defRPr>
            </a:lvl4pPr>
            <a:lvl5pPr marL="2413954" indent="0">
              <a:buNone/>
              <a:defRPr sz="1733">
                <a:solidFill>
                  <a:schemeClr val="tx1">
                    <a:tint val="75000"/>
                  </a:schemeClr>
                </a:solidFill>
              </a:defRPr>
            </a:lvl5pPr>
            <a:lvl6pPr marL="3017375" indent="0">
              <a:buNone/>
              <a:defRPr sz="1733">
                <a:solidFill>
                  <a:schemeClr val="tx1">
                    <a:tint val="75000"/>
                  </a:schemeClr>
                </a:solidFill>
              </a:defRPr>
            </a:lvl6pPr>
            <a:lvl7pPr marL="3620868" indent="0">
              <a:buNone/>
              <a:defRPr sz="1733">
                <a:solidFill>
                  <a:schemeClr val="tx1">
                    <a:tint val="75000"/>
                  </a:schemeClr>
                </a:solidFill>
              </a:defRPr>
            </a:lvl7pPr>
            <a:lvl8pPr marL="4224396" indent="0">
              <a:buNone/>
              <a:defRPr sz="1733">
                <a:solidFill>
                  <a:schemeClr val="tx1">
                    <a:tint val="75000"/>
                  </a:schemeClr>
                </a:solidFill>
              </a:defRPr>
            </a:lvl8pPr>
            <a:lvl9pPr marL="4827898" indent="0">
              <a:buNone/>
              <a:defRPr sz="17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95C8B715-9CD1-421A-B5A1-F9C057CA0D19}" type="datetimeFigureOut">
              <a:rPr lang="en-US"/>
              <a:pPr>
                <a:defRPr/>
              </a:pPr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B3B25488-18ED-4758-99C6-9CECD7A3158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243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61" y="1600207"/>
            <a:ext cx="5384804" cy="4525964"/>
          </a:xfrm>
        </p:spPr>
        <p:txBody>
          <a:bodyPr/>
          <a:lstStyle>
            <a:lvl1pPr>
              <a:defRPr sz="3867"/>
            </a:lvl1pPr>
            <a:lvl2pPr>
              <a:defRPr sz="3333"/>
            </a:lvl2pPr>
            <a:lvl3pPr>
              <a:defRPr sz="2533"/>
            </a:lvl3pPr>
            <a:lvl4pPr>
              <a:defRPr sz="2533"/>
            </a:lvl4pPr>
            <a:lvl5pPr>
              <a:defRPr sz="2533"/>
            </a:lvl5pPr>
            <a:lvl6pPr>
              <a:defRPr sz="2533"/>
            </a:lvl6pPr>
            <a:lvl7pPr>
              <a:defRPr sz="2533"/>
            </a:lvl7pPr>
            <a:lvl8pPr>
              <a:defRPr sz="2533"/>
            </a:lvl8pPr>
            <a:lvl9pPr>
              <a:defRPr sz="25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35" y="1600207"/>
            <a:ext cx="5384804" cy="4525964"/>
          </a:xfrm>
        </p:spPr>
        <p:txBody>
          <a:bodyPr/>
          <a:lstStyle>
            <a:lvl1pPr>
              <a:defRPr sz="3867"/>
            </a:lvl1pPr>
            <a:lvl2pPr>
              <a:defRPr sz="3333"/>
            </a:lvl2pPr>
            <a:lvl3pPr>
              <a:defRPr sz="2533"/>
            </a:lvl3pPr>
            <a:lvl4pPr>
              <a:defRPr sz="2533"/>
            </a:lvl4pPr>
            <a:lvl5pPr>
              <a:defRPr sz="2533"/>
            </a:lvl5pPr>
            <a:lvl6pPr>
              <a:defRPr sz="2533"/>
            </a:lvl6pPr>
            <a:lvl7pPr>
              <a:defRPr sz="2533"/>
            </a:lvl7pPr>
            <a:lvl8pPr>
              <a:defRPr sz="2533"/>
            </a:lvl8pPr>
            <a:lvl9pPr>
              <a:defRPr sz="25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6A3E37FE-A133-4407-914F-02F991001464}" type="datetimeFigureOut">
              <a:rPr lang="en-US"/>
              <a:pPr>
                <a:defRPr/>
              </a:pPr>
              <a:t>7/2/2022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632E5F34-59F0-4BF6-977A-A847036767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1871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24" y="1535119"/>
            <a:ext cx="5386917" cy="639764"/>
          </a:xfrm>
        </p:spPr>
        <p:txBody>
          <a:bodyPr anchor="b"/>
          <a:lstStyle>
            <a:lvl1pPr marL="0" indent="0">
              <a:buNone/>
              <a:defRPr sz="3333" b="1"/>
            </a:lvl1pPr>
            <a:lvl2pPr marL="603521" indent="0">
              <a:buNone/>
              <a:defRPr sz="2533" b="1"/>
            </a:lvl2pPr>
            <a:lvl3pPr marL="1206978" indent="0">
              <a:buNone/>
              <a:defRPr sz="2533" b="1"/>
            </a:lvl3pPr>
            <a:lvl4pPr marL="1810444" indent="0">
              <a:buNone/>
              <a:defRPr sz="2133" b="1"/>
            </a:lvl4pPr>
            <a:lvl5pPr marL="2413954" indent="0">
              <a:buNone/>
              <a:defRPr sz="2133" b="1"/>
            </a:lvl5pPr>
            <a:lvl6pPr marL="3017375" indent="0">
              <a:buNone/>
              <a:defRPr sz="2133" b="1"/>
            </a:lvl6pPr>
            <a:lvl7pPr marL="3620868" indent="0">
              <a:buNone/>
              <a:defRPr sz="2133" b="1"/>
            </a:lvl7pPr>
            <a:lvl8pPr marL="4224396" indent="0">
              <a:buNone/>
              <a:defRPr sz="2133" b="1"/>
            </a:lvl8pPr>
            <a:lvl9pPr marL="482789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24" y="2174877"/>
            <a:ext cx="5386917" cy="3951288"/>
          </a:xfrm>
        </p:spPr>
        <p:txBody>
          <a:bodyPr/>
          <a:lstStyle>
            <a:lvl1pPr>
              <a:defRPr sz="3333"/>
            </a:lvl1pPr>
            <a:lvl2pPr>
              <a:defRPr sz="2533"/>
            </a:lvl2pPr>
            <a:lvl3pPr>
              <a:defRPr sz="2533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85" y="1535119"/>
            <a:ext cx="5389035" cy="639764"/>
          </a:xfrm>
        </p:spPr>
        <p:txBody>
          <a:bodyPr anchor="b"/>
          <a:lstStyle>
            <a:lvl1pPr marL="0" indent="0">
              <a:buNone/>
              <a:defRPr sz="3333" b="1"/>
            </a:lvl1pPr>
            <a:lvl2pPr marL="603521" indent="0">
              <a:buNone/>
              <a:defRPr sz="2533" b="1"/>
            </a:lvl2pPr>
            <a:lvl3pPr marL="1206978" indent="0">
              <a:buNone/>
              <a:defRPr sz="2533" b="1"/>
            </a:lvl3pPr>
            <a:lvl4pPr marL="1810444" indent="0">
              <a:buNone/>
              <a:defRPr sz="2133" b="1"/>
            </a:lvl4pPr>
            <a:lvl5pPr marL="2413954" indent="0">
              <a:buNone/>
              <a:defRPr sz="2133" b="1"/>
            </a:lvl5pPr>
            <a:lvl6pPr marL="3017375" indent="0">
              <a:buNone/>
              <a:defRPr sz="2133" b="1"/>
            </a:lvl6pPr>
            <a:lvl7pPr marL="3620868" indent="0">
              <a:buNone/>
              <a:defRPr sz="2133" b="1"/>
            </a:lvl7pPr>
            <a:lvl8pPr marL="4224396" indent="0">
              <a:buNone/>
              <a:defRPr sz="2133" b="1"/>
            </a:lvl8pPr>
            <a:lvl9pPr marL="482789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85" y="2174877"/>
            <a:ext cx="5389035" cy="3951288"/>
          </a:xfrm>
        </p:spPr>
        <p:txBody>
          <a:bodyPr/>
          <a:lstStyle>
            <a:lvl1pPr>
              <a:defRPr sz="3333"/>
            </a:lvl1pPr>
            <a:lvl2pPr>
              <a:defRPr sz="2533"/>
            </a:lvl2pPr>
            <a:lvl3pPr>
              <a:defRPr sz="2533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AA39EDF0-4EC9-4BE2-A1D9-EAC7A476756F}" type="datetimeFigureOut">
              <a:rPr lang="en-US"/>
              <a:pPr>
                <a:defRPr/>
              </a:pPr>
              <a:t>7/2/2022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01670608-E436-465F-B5E1-155EE326CC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379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D55426B5-125B-4E3F-AAB8-6904771BCC51}" type="datetimeFigureOut">
              <a:rPr lang="en-US"/>
              <a:pPr>
                <a:defRPr/>
              </a:pPr>
              <a:t>7/2/2022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C070BF28-C07D-47BD-9B01-F56B68A818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5218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CE6ED0D6-EEB6-472D-BEDA-9B843F7EF7D2}" type="datetimeFigureOut">
              <a:rPr lang="en-US"/>
              <a:pPr>
                <a:defRPr/>
              </a:pPr>
              <a:t>7/2/2022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D6190277-36A4-4615-B5A4-C318A8E465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7340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765" y="273063"/>
            <a:ext cx="4011087" cy="1162052"/>
          </a:xfrm>
        </p:spPr>
        <p:txBody>
          <a:bodyPr anchor="b"/>
          <a:lstStyle>
            <a:lvl1pPr algn="l">
              <a:defRPr sz="25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94" y="273068"/>
            <a:ext cx="6815668" cy="5853112"/>
          </a:xfrm>
        </p:spPr>
        <p:txBody>
          <a:bodyPr/>
          <a:lstStyle>
            <a:lvl1pPr>
              <a:defRPr sz="4267"/>
            </a:lvl1pPr>
            <a:lvl2pPr>
              <a:defRPr sz="3867"/>
            </a:lvl2pPr>
            <a:lvl3pPr>
              <a:defRPr sz="3333"/>
            </a:lvl3pPr>
            <a:lvl4pPr>
              <a:defRPr sz="2533"/>
            </a:lvl4pPr>
            <a:lvl5pPr>
              <a:defRPr sz="2533"/>
            </a:lvl5pPr>
            <a:lvl6pPr>
              <a:defRPr sz="2533"/>
            </a:lvl6pPr>
            <a:lvl7pPr>
              <a:defRPr sz="2533"/>
            </a:lvl7pPr>
            <a:lvl8pPr>
              <a:defRPr sz="2533"/>
            </a:lvl8pPr>
            <a:lvl9pPr>
              <a:defRPr sz="25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765" y="1435124"/>
            <a:ext cx="4011087" cy="4691063"/>
          </a:xfrm>
        </p:spPr>
        <p:txBody>
          <a:bodyPr/>
          <a:lstStyle>
            <a:lvl1pPr marL="0" indent="0">
              <a:buNone/>
              <a:defRPr sz="1733"/>
            </a:lvl1pPr>
            <a:lvl2pPr marL="603521" indent="0">
              <a:buNone/>
              <a:defRPr sz="1733"/>
            </a:lvl2pPr>
            <a:lvl3pPr marL="1206978" indent="0">
              <a:buNone/>
              <a:defRPr sz="1333"/>
            </a:lvl3pPr>
            <a:lvl4pPr marL="1810444" indent="0">
              <a:buNone/>
              <a:defRPr sz="1333"/>
            </a:lvl4pPr>
            <a:lvl5pPr marL="2413954" indent="0">
              <a:buNone/>
              <a:defRPr sz="1333"/>
            </a:lvl5pPr>
            <a:lvl6pPr marL="3017375" indent="0">
              <a:buNone/>
              <a:defRPr sz="1333"/>
            </a:lvl6pPr>
            <a:lvl7pPr marL="3620868" indent="0">
              <a:buNone/>
              <a:defRPr sz="1333"/>
            </a:lvl7pPr>
            <a:lvl8pPr marL="4224396" indent="0">
              <a:buNone/>
              <a:defRPr sz="1333"/>
            </a:lvl8pPr>
            <a:lvl9pPr marL="482789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4EFEDB09-93C5-4149-937F-3B30DB776E9D}" type="datetimeFigureOut">
              <a:rPr lang="en-US"/>
              <a:pPr>
                <a:defRPr/>
              </a:pPr>
              <a:t>7/2/2022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2E815C17-A258-438E-BC31-704C675C884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457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fld id="{A1139D87-AEBB-4AD3-9B9D-A1B6E6C68BA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773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7"/>
            <a:ext cx="7315200" cy="566740"/>
          </a:xfrm>
        </p:spPr>
        <p:txBody>
          <a:bodyPr anchor="b"/>
          <a:lstStyle>
            <a:lvl1pPr algn="l">
              <a:defRPr sz="25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6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3521" indent="0">
              <a:buNone/>
              <a:defRPr sz="3867"/>
            </a:lvl2pPr>
            <a:lvl3pPr marL="1206978" indent="0">
              <a:buNone/>
              <a:defRPr sz="3333"/>
            </a:lvl3pPr>
            <a:lvl4pPr marL="1810444" indent="0">
              <a:buNone/>
              <a:defRPr sz="2533"/>
            </a:lvl4pPr>
            <a:lvl5pPr marL="2413954" indent="0">
              <a:buNone/>
              <a:defRPr sz="2533"/>
            </a:lvl5pPr>
            <a:lvl6pPr marL="3017375" indent="0">
              <a:buNone/>
              <a:defRPr sz="2533"/>
            </a:lvl6pPr>
            <a:lvl7pPr marL="3620868" indent="0">
              <a:buNone/>
              <a:defRPr sz="2533"/>
            </a:lvl7pPr>
            <a:lvl8pPr marL="4224396" indent="0">
              <a:buNone/>
              <a:defRPr sz="2533"/>
            </a:lvl8pPr>
            <a:lvl9pPr marL="4827898" indent="0">
              <a:buNone/>
              <a:defRPr sz="2533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766"/>
            <a:ext cx="7315200" cy="804863"/>
          </a:xfrm>
        </p:spPr>
        <p:txBody>
          <a:bodyPr/>
          <a:lstStyle>
            <a:lvl1pPr marL="0" indent="0">
              <a:buNone/>
              <a:defRPr sz="1733"/>
            </a:lvl1pPr>
            <a:lvl2pPr marL="603521" indent="0">
              <a:buNone/>
              <a:defRPr sz="1733"/>
            </a:lvl2pPr>
            <a:lvl3pPr marL="1206978" indent="0">
              <a:buNone/>
              <a:defRPr sz="1333"/>
            </a:lvl3pPr>
            <a:lvl4pPr marL="1810444" indent="0">
              <a:buNone/>
              <a:defRPr sz="1333"/>
            </a:lvl4pPr>
            <a:lvl5pPr marL="2413954" indent="0">
              <a:buNone/>
              <a:defRPr sz="1333"/>
            </a:lvl5pPr>
            <a:lvl6pPr marL="3017375" indent="0">
              <a:buNone/>
              <a:defRPr sz="1333"/>
            </a:lvl6pPr>
            <a:lvl7pPr marL="3620868" indent="0">
              <a:buNone/>
              <a:defRPr sz="1333"/>
            </a:lvl7pPr>
            <a:lvl8pPr marL="4224396" indent="0">
              <a:buNone/>
              <a:defRPr sz="1333"/>
            </a:lvl8pPr>
            <a:lvl9pPr marL="482789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6D5661E1-0C72-4CB0-AB6F-7BAB4A618CFF}" type="datetimeFigureOut">
              <a:rPr lang="en-US"/>
              <a:pPr>
                <a:defRPr/>
              </a:pPr>
              <a:t>7/2/2022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8F855ACE-2929-47C2-925B-A9221052E0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867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27" y="274656"/>
            <a:ext cx="2743204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26" y="274656"/>
            <a:ext cx="8026404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CAC92D8D-8E1F-4D31-9AF5-C3D9B3605B27}" type="datetimeFigureOut">
              <a:rPr lang="en-US"/>
              <a:pPr>
                <a:defRPr/>
              </a:pPr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0BDAAD5A-04CD-4105-9F4E-FBD32ACDA3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5164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7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61" y="1600207"/>
            <a:ext cx="5384804" cy="452596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35" y="1600215"/>
            <a:ext cx="5384804" cy="21859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35" y="3938611"/>
            <a:ext cx="5384804" cy="2187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12274B-4893-4801-8895-0BAC0FEFDB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14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989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7541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4907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6657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48277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048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8607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282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7" y="4407465"/>
            <a:ext cx="10363200" cy="1362073"/>
          </a:xfrm>
        </p:spPr>
        <p:txBody>
          <a:bodyPr anchor="t"/>
          <a:lstStyle>
            <a:lvl1pPr algn="l">
              <a:defRPr sz="41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7" y="2906721"/>
            <a:ext cx="10363200" cy="1500186"/>
          </a:xfrm>
        </p:spPr>
        <p:txBody>
          <a:bodyPr anchor="b"/>
          <a:lstStyle>
            <a:lvl1pPr marL="0" indent="0">
              <a:buNone/>
              <a:defRPr sz="1800"/>
            </a:lvl1pPr>
            <a:lvl2pPr marL="438805" indent="0">
              <a:buNone/>
              <a:defRPr sz="1800"/>
            </a:lvl2pPr>
            <a:lvl3pPr marL="877512" indent="0">
              <a:buNone/>
              <a:defRPr sz="1700"/>
            </a:lvl3pPr>
            <a:lvl4pPr marL="1316256" indent="0">
              <a:buNone/>
              <a:defRPr sz="1300"/>
            </a:lvl4pPr>
            <a:lvl5pPr marL="1755004" indent="0">
              <a:buNone/>
              <a:defRPr sz="1300"/>
            </a:lvl5pPr>
            <a:lvl6pPr marL="2193729" indent="0">
              <a:buNone/>
              <a:defRPr sz="1300"/>
            </a:lvl6pPr>
            <a:lvl7pPr marL="2632512" indent="0">
              <a:buNone/>
              <a:defRPr sz="1300"/>
            </a:lvl7pPr>
            <a:lvl8pPr marL="3071274" indent="0">
              <a:buNone/>
              <a:defRPr sz="1300"/>
            </a:lvl8pPr>
            <a:lvl9pPr marL="3510033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fld id="{81A58390-BD74-4D0E-BF15-576B382152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2956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943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6000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91956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2103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41DF8-ECB0-4C3C-9571-146CC703A9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84C69-BE4F-491F-82F5-753995852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91980-24E1-40E7-B78D-AD30EEC4B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189A0-E949-4FAB-9873-4E9696C1D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C5520-5F6A-4759-911B-FFEA3E4FC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01958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ECDD2-4FC9-4978-AC41-AEC0EC4E5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01697-6546-4BF3-9A19-49305E4AC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C062E-796F-49D0-9488-2E7DF2E06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19637-2C8E-41A7-8B7B-BF7FA970D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9B555-4278-4FB8-9DD3-15E2A4470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63039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86FF4-0E4E-41A4-814C-589B78B52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80C87F-860B-440D-BCA5-1A72A8F888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2030C-D1FC-4400-A969-7E2F337FB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EDECB-EB54-4336-A649-FD52BE7ED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571BF-4F24-4AF4-8600-6CE1E18DD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61301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AE750-06A2-4A36-910E-BC1F14CCF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B39D2-845B-4A94-B7C8-461FEC0F2F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7C6716-1E99-4626-81CB-2C7055A6B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E13B15-2F11-43A2-BA7F-889BEEDD6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92D4AE-B228-4B2D-8562-F86DDEC53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5E64EB-C0D4-4C82-B679-C7610670B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62804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D2025-1C2D-416E-8B2B-52356A127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FCDF21-CE8D-4A31-AB5C-711923DF6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25914F-790D-4DB0-95E2-C4E2A274D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2FFFB8-C149-4130-BF5B-6D9E917390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2B79D3-A849-4D61-9A87-9CD87930DD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FB9891-38AC-45F1-BDDB-A6EC9DEE6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F7B686-6B9D-4BA5-95F6-BFBACEFB0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14B40C-1545-4471-8A82-78E3916D5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69457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2D1C9-F793-48B0-9FF5-F1BE76939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A287DC-DD01-4D5C-8128-1867EB4AE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705556-B9CA-4CAE-A360-62366145D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39F2E2-BC6C-4206-B72E-3B9BDB71A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03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783" y="1600212"/>
            <a:ext cx="5384797" cy="4525961"/>
          </a:xfrm>
        </p:spPr>
        <p:txBody>
          <a:bodyPr/>
          <a:lstStyle>
            <a:lvl1pPr>
              <a:defRPr sz="2900"/>
            </a:lvl1pPr>
            <a:lvl2pPr>
              <a:defRPr sz="26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786" y="1600212"/>
            <a:ext cx="5384797" cy="4525961"/>
          </a:xfrm>
        </p:spPr>
        <p:txBody>
          <a:bodyPr/>
          <a:lstStyle>
            <a:lvl1pPr>
              <a:defRPr sz="2900"/>
            </a:lvl1pPr>
            <a:lvl2pPr>
              <a:defRPr sz="26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fld id="{FC44513A-34FC-4FFE-AB8A-304B7C3C72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42187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E89C2E-A0BA-4BE5-A4B1-09F7FDD58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C5B7F9-26A0-4E13-BB2E-ABE477690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F1AD5-0AAC-4F23-9738-5B1BB8274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0056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BEE95-2BAE-45B0-A5C7-346D1CB1C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197E4-9411-4848-A522-7F8348340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8D4416-5667-40ED-B998-4F7AD00C6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F4763-CCE3-4A9F-9081-2349FB350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4BF262-2D9C-4E02-8C3C-75B77D32D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F2951F-F63D-4AEB-9169-C89F33BBC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04479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CE67A-51B3-4A17-B5A1-BEF6CF985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4B56E-2C28-45B4-9824-7C43F632E0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42592F-46D7-4D9D-A90F-9E89B6CDA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C4D501-6548-417F-8D8B-0E1350CA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53081-EE5A-42EA-9844-52223644F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F9ECC-EEBF-4E9C-910A-D486D7A59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52956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70813-8E47-4437-8943-E38CA08CC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D9EC80-11CD-4712-BB9A-CE37A8EF53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EF45F-88AA-491F-8625-F6CB6839D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C6774-8626-46E7-8756-79409D47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72CA6-3B3A-47D9-80C8-4E74ED790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1058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3EBE57-F532-4824-B914-05BF59EC8A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CEF33C-FC6C-4A84-AD87-769C4AE918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DC8B5-001F-488E-8BDD-D5AA506A0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DD273-6B89-478C-8498-577D33D0F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4DBC1-374E-4F17-B089-F29A9ACBA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037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0249" y="1535348"/>
            <a:ext cx="5386916" cy="639763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38805" indent="0">
              <a:buNone/>
              <a:defRPr sz="1800" b="1"/>
            </a:lvl2pPr>
            <a:lvl3pPr marL="877512" indent="0">
              <a:buNone/>
              <a:defRPr sz="1800" b="1"/>
            </a:lvl3pPr>
            <a:lvl4pPr marL="1316256" indent="0">
              <a:buNone/>
              <a:defRPr sz="1700" b="1"/>
            </a:lvl4pPr>
            <a:lvl5pPr marL="1755004" indent="0">
              <a:buNone/>
              <a:defRPr sz="1700" b="1"/>
            </a:lvl5pPr>
            <a:lvl6pPr marL="2193729" indent="0">
              <a:buNone/>
              <a:defRPr sz="1700" b="1"/>
            </a:lvl6pPr>
            <a:lvl7pPr marL="2632512" indent="0">
              <a:buNone/>
              <a:defRPr sz="1700" b="1"/>
            </a:lvl7pPr>
            <a:lvl8pPr marL="3071274" indent="0">
              <a:buNone/>
              <a:defRPr sz="1700" b="1"/>
            </a:lvl8pPr>
            <a:lvl9pPr marL="3510033" indent="0">
              <a:buNone/>
              <a:defRPr sz="1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249" y="2174879"/>
            <a:ext cx="5386916" cy="3951289"/>
          </a:xfrm>
        </p:spPr>
        <p:txBody>
          <a:bodyPr/>
          <a:lstStyle>
            <a:lvl1pPr>
              <a:defRPr sz="2600"/>
            </a:lvl1pPr>
            <a:lvl2pPr>
              <a:defRPr sz="18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531" y="1535348"/>
            <a:ext cx="5389035" cy="639763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38805" indent="0">
              <a:buNone/>
              <a:defRPr sz="1800" b="1"/>
            </a:lvl2pPr>
            <a:lvl3pPr marL="877512" indent="0">
              <a:buNone/>
              <a:defRPr sz="1800" b="1"/>
            </a:lvl3pPr>
            <a:lvl4pPr marL="1316256" indent="0">
              <a:buNone/>
              <a:defRPr sz="1700" b="1"/>
            </a:lvl4pPr>
            <a:lvl5pPr marL="1755004" indent="0">
              <a:buNone/>
              <a:defRPr sz="1700" b="1"/>
            </a:lvl5pPr>
            <a:lvl6pPr marL="2193729" indent="0">
              <a:buNone/>
              <a:defRPr sz="1700" b="1"/>
            </a:lvl6pPr>
            <a:lvl7pPr marL="2632512" indent="0">
              <a:buNone/>
              <a:defRPr sz="1700" b="1"/>
            </a:lvl7pPr>
            <a:lvl8pPr marL="3071274" indent="0">
              <a:buNone/>
              <a:defRPr sz="1700" b="1"/>
            </a:lvl8pPr>
            <a:lvl9pPr marL="3510033" indent="0">
              <a:buNone/>
              <a:defRPr sz="1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531" y="2174879"/>
            <a:ext cx="5389035" cy="3951289"/>
          </a:xfrm>
        </p:spPr>
        <p:txBody>
          <a:bodyPr/>
          <a:lstStyle>
            <a:lvl1pPr>
              <a:defRPr sz="2600"/>
            </a:lvl1pPr>
            <a:lvl2pPr>
              <a:defRPr sz="1800"/>
            </a:lvl2pPr>
            <a:lvl3pPr>
              <a:defRPr sz="18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fld id="{53ABAD12-2443-43B7-B672-81935137BE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24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fld id="{8FFD0950-B58E-41FA-A1E5-19897C65B4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054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fld id="{04721470-5F77-4A10-9B58-E4780126CA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451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349" y="273053"/>
            <a:ext cx="4011087" cy="1162052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6" y="273175"/>
            <a:ext cx="6815665" cy="5853113"/>
          </a:xfrm>
        </p:spPr>
        <p:txBody>
          <a:bodyPr/>
          <a:lstStyle>
            <a:lvl1pPr>
              <a:defRPr sz="3300"/>
            </a:lvl1pPr>
            <a:lvl2pPr>
              <a:defRPr sz="2900"/>
            </a:lvl2pPr>
            <a:lvl3pPr>
              <a:defRPr sz="26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0349" y="1435107"/>
            <a:ext cx="4011087" cy="4691064"/>
          </a:xfrm>
        </p:spPr>
        <p:txBody>
          <a:bodyPr/>
          <a:lstStyle>
            <a:lvl1pPr marL="0" indent="0">
              <a:buNone/>
              <a:defRPr sz="1300"/>
            </a:lvl1pPr>
            <a:lvl2pPr marL="438805" indent="0">
              <a:buNone/>
              <a:defRPr sz="1300"/>
            </a:lvl2pPr>
            <a:lvl3pPr marL="877512" indent="0">
              <a:buNone/>
              <a:defRPr sz="900"/>
            </a:lvl3pPr>
            <a:lvl4pPr marL="1316256" indent="0">
              <a:buNone/>
              <a:defRPr sz="900"/>
            </a:lvl4pPr>
            <a:lvl5pPr marL="1755004" indent="0">
              <a:buNone/>
              <a:defRPr sz="900"/>
            </a:lvl5pPr>
            <a:lvl6pPr marL="2193729" indent="0">
              <a:buNone/>
              <a:defRPr sz="900"/>
            </a:lvl6pPr>
            <a:lvl7pPr marL="2632512" indent="0">
              <a:buNone/>
              <a:defRPr sz="900"/>
            </a:lvl7pPr>
            <a:lvl8pPr marL="3071274" indent="0">
              <a:buNone/>
              <a:defRPr sz="900"/>
            </a:lvl8pPr>
            <a:lvl9pPr marL="351003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fld id="{3A0A08F3-4DE4-4729-BCF0-4D4694F1E8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118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9" y="4800613"/>
            <a:ext cx="7315200" cy="566738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9" y="612774"/>
            <a:ext cx="7315200" cy="4114800"/>
          </a:xfrm>
        </p:spPr>
        <p:txBody>
          <a:bodyPr/>
          <a:lstStyle>
            <a:lvl1pPr marL="0" indent="0">
              <a:buNone/>
              <a:defRPr sz="3300"/>
            </a:lvl1pPr>
            <a:lvl2pPr marL="438805" indent="0">
              <a:buNone/>
              <a:defRPr sz="2900"/>
            </a:lvl2pPr>
            <a:lvl3pPr marL="877512" indent="0">
              <a:buNone/>
              <a:defRPr sz="2600"/>
            </a:lvl3pPr>
            <a:lvl4pPr marL="1316256" indent="0">
              <a:buNone/>
              <a:defRPr sz="1800"/>
            </a:lvl4pPr>
            <a:lvl5pPr marL="1755004" indent="0">
              <a:buNone/>
              <a:defRPr sz="1800"/>
            </a:lvl5pPr>
            <a:lvl6pPr marL="2193729" indent="0">
              <a:buNone/>
              <a:defRPr sz="1800"/>
            </a:lvl6pPr>
            <a:lvl7pPr marL="2632512" indent="0">
              <a:buNone/>
              <a:defRPr sz="1800"/>
            </a:lvl7pPr>
            <a:lvl8pPr marL="3071274" indent="0">
              <a:buNone/>
              <a:defRPr sz="1800"/>
            </a:lvl8pPr>
            <a:lvl9pPr marL="3510033" indent="0">
              <a:buNone/>
              <a:defRPr sz="18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9" y="5367458"/>
            <a:ext cx="7315200" cy="804863"/>
          </a:xfrm>
        </p:spPr>
        <p:txBody>
          <a:bodyPr/>
          <a:lstStyle>
            <a:lvl1pPr marL="0" indent="0">
              <a:buNone/>
              <a:defRPr sz="1300"/>
            </a:lvl1pPr>
            <a:lvl2pPr marL="438805" indent="0">
              <a:buNone/>
              <a:defRPr sz="1300"/>
            </a:lvl2pPr>
            <a:lvl3pPr marL="877512" indent="0">
              <a:buNone/>
              <a:defRPr sz="900"/>
            </a:lvl3pPr>
            <a:lvl4pPr marL="1316256" indent="0">
              <a:buNone/>
              <a:defRPr sz="900"/>
            </a:lvl4pPr>
            <a:lvl5pPr marL="1755004" indent="0">
              <a:buNone/>
              <a:defRPr sz="900"/>
            </a:lvl5pPr>
            <a:lvl6pPr marL="2193729" indent="0">
              <a:buNone/>
              <a:defRPr sz="900"/>
            </a:lvl6pPr>
            <a:lvl7pPr marL="2632512" indent="0">
              <a:buNone/>
              <a:defRPr sz="900"/>
            </a:lvl7pPr>
            <a:lvl8pPr marL="3071274" indent="0">
              <a:buNone/>
              <a:defRPr sz="900"/>
            </a:lvl8pPr>
            <a:lvl9pPr marL="351003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ea typeface="ＭＳ Ｐゴシック" pitchFamily="34" charset="-128"/>
                <a:cs typeface="Arial" charset="0"/>
              </a:defRPr>
            </a:lvl1pPr>
          </a:lstStyle>
          <a:p>
            <a:pPr>
              <a:defRPr/>
            </a:pPr>
            <a:fld id="{D539D194-D181-4DB8-91DF-BBC5503287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40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74767"/>
            <a:ext cx="10972800" cy="1142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7852" tIns="43796" rIns="87852" bIns="4379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12"/>
            <a:ext cx="10972800" cy="4525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7852" tIns="43796" rIns="87852" bIns="437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2950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782" y="6245228"/>
            <a:ext cx="2844803" cy="476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52" tIns="43796" rIns="87852" bIns="43796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300">
                <a:solidFill>
                  <a:srgbClr val="000000"/>
                </a:solidFill>
                <a:latin typeface="+mn-lt"/>
                <a:ea typeface="ＭＳ Ｐゴシック"/>
                <a:cs typeface="Arial"/>
              </a:defRPr>
            </a:lvl1pPr>
          </a:lstStyle>
          <a:p>
            <a:pPr defTabSz="877512" fontAlgn="base">
              <a:spcBef>
                <a:spcPct val="0"/>
              </a:spcBef>
              <a:spcAft>
                <a:spcPct val="0"/>
              </a:spcAft>
              <a:defRPr/>
            </a:pPr>
            <a:endParaRPr lang="en-US"/>
          </a:p>
        </p:txBody>
      </p:sp>
      <p:sp>
        <p:nvSpPr>
          <p:cNvPr id="142950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795" y="6245228"/>
            <a:ext cx="3860797" cy="476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52" tIns="43796" rIns="87852" bIns="43796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300">
                <a:solidFill>
                  <a:srgbClr val="000000"/>
                </a:solidFill>
                <a:latin typeface="+mn-lt"/>
                <a:ea typeface="ＭＳ Ｐゴシック"/>
                <a:cs typeface="Arial"/>
              </a:defRPr>
            </a:lvl1pPr>
          </a:lstStyle>
          <a:p>
            <a:pPr defTabSz="877512" fontAlgn="base">
              <a:spcBef>
                <a:spcPct val="0"/>
              </a:spcBef>
              <a:spcAft>
                <a:spcPct val="0"/>
              </a:spcAft>
              <a:defRPr/>
            </a:pPr>
            <a:endParaRPr lang="en-US"/>
          </a:p>
        </p:txBody>
      </p:sp>
      <p:sp>
        <p:nvSpPr>
          <p:cNvPr id="142951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780" y="6245228"/>
            <a:ext cx="2844803" cy="476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852" tIns="43796" rIns="87852" bIns="43796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300">
                <a:solidFill>
                  <a:srgbClr val="000000"/>
                </a:solidFill>
                <a:latin typeface="+mn-lt"/>
                <a:ea typeface="ＭＳ Ｐゴシック"/>
                <a:cs typeface="Arial"/>
              </a:defRPr>
            </a:lvl1pPr>
          </a:lstStyle>
          <a:p>
            <a:pPr defTabSz="877512" fontAlgn="base">
              <a:spcBef>
                <a:spcPct val="0"/>
              </a:spcBef>
              <a:spcAft>
                <a:spcPct val="0"/>
              </a:spcAft>
              <a:defRPr/>
            </a:pPr>
            <a:fld id="{8CF97DEA-AD34-4673-A45D-4A2465304829}" type="slidenum">
              <a:rPr lang="en-US" smtClean="0"/>
              <a:pPr defTabSz="877512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23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38805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877512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16256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755004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29274" indent="-329274" algn="l" rtl="0" eaLnBrk="0" fontAlgn="base" hangingPunct="0">
        <a:spcBef>
          <a:spcPct val="20000"/>
        </a:spcBef>
        <a:spcAft>
          <a:spcPct val="0"/>
        </a:spcAft>
        <a:buChar char="•"/>
        <a:defRPr sz="3300">
          <a:solidFill>
            <a:schemeClr val="tx1"/>
          </a:solidFill>
          <a:latin typeface="+mn-lt"/>
          <a:ea typeface="+mn-ea"/>
          <a:cs typeface="+mn-cs"/>
        </a:defRPr>
      </a:lvl1pPr>
      <a:lvl2pPr marL="712966" indent="-274244" algn="l" rtl="0" eaLnBrk="0" fontAlgn="base" hangingPunct="0">
        <a:spcBef>
          <a:spcPct val="20000"/>
        </a:spcBef>
        <a:spcAft>
          <a:spcPct val="0"/>
        </a:spcAft>
        <a:buChar char="–"/>
        <a:defRPr sz="2900">
          <a:solidFill>
            <a:schemeClr val="tx1"/>
          </a:solidFill>
          <a:latin typeface="+mn-lt"/>
          <a:cs typeface="+mn-cs"/>
        </a:defRPr>
      </a:lvl2pPr>
      <a:lvl3pPr marL="1096880" indent="-219435" algn="l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chemeClr val="tx1"/>
          </a:solidFill>
          <a:latin typeface="+mn-lt"/>
          <a:cs typeface="+mn-cs"/>
        </a:defRPr>
      </a:lvl3pPr>
      <a:lvl4pPr marL="1535635" indent="-219435" algn="l" rtl="0" eaLnBrk="0" fontAlgn="base" hangingPunct="0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cs typeface="+mn-cs"/>
        </a:defRPr>
      </a:lvl4pPr>
      <a:lvl5pPr marL="1974374" indent="-219435" algn="l" rtl="0" eaLnBrk="0" fontAlgn="base" hangingPunct="0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cs typeface="+mn-cs"/>
        </a:defRPr>
      </a:lvl5pPr>
      <a:lvl6pPr marL="2413123" indent="-219435" algn="l" rtl="0" fontAlgn="base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cs typeface="+mn-cs"/>
        </a:defRPr>
      </a:lvl6pPr>
      <a:lvl7pPr marL="2851884" indent="-219435" algn="l" rtl="0" fontAlgn="base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cs typeface="+mn-cs"/>
        </a:defRPr>
      </a:lvl7pPr>
      <a:lvl8pPr marL="3290633" indent="-219435" algn="l" rtl="0" fontAlgn="base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cs typeface="+mn-cs"/>
        </a:defRPr>
      </a:lvl8pPr>
      <a:lvl9pPr marL="3729383" indent="-219435" algn="l" rtl="0" fontAlgn="base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8775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38805" algn="l" defTabSz="8775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77512" algn="l" defTabSz="8775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16256" algn="l" defTabSz="8775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55004" algn="l" defTabSz="8775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93729" algn="l" defTabSz="8775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32512" algn="l" defTabSz="8775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71274" algn="l" defTabSz="8775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510033" algn="l" defTabSz="87751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47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539" tIns="45272" rIns="90539" bIns="4527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89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7"/>
            <a:ext cx="10972800" cy="45259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539" tIns="45272" rIns="90539" bIns="4527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68"/>
            <a:ext cx="2844800" cy="365125"/>
          </a:xfrm>
          <a:prstGeom prst="rect">
            <a:avLst/>
          </a:prstGeom>
        </p:spPr>
        <p:txBody>
          <a:bodyPr vert="horz" lIns="90539" tIns="45272" rIns="90539" bIns="45272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733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 defTabSz="1206978">
              <a:defRPr/>
            </a:pPr>
            <a:fld id="{537DC77A-66DA-41F1-AF0E-4299396CED69}" type="datetimeFigureOut">
              <a:rPr lang="en-US" smtClean="0">
                <a:ea typeface="ＭＳ Ｐゴシック"/>
              </a:rPr>
              <a:pPr defTabSz="1206978">
                <a:defRPr/>
              </a:pPr>
              <a:t>7/2/2022</a:t>
            </a:fld>
            <a:endParaRPr lang="en-US">
              <a:ea typeface="ＭＳ Ｐゴシック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7" y="6356368"/>
            <a:ext cx="3860800" cy="365125"/>
          </a:xfrm>
          <a:prstGeom prst="rect">
            <a:avLst/>
          </a:prstGeom>
        </p:spPr>
        <p:txBody>
          <a:bodyPr vert="horz" lIns="90539" tIns="45272" rIns="90539" bIns="45272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733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 defTabSz="1206978">
              <a:defRPr/>
            </a:pPr>
            <a:endParaRPr lang="en-US">
              <a:ea typeface="ＭＳ Ｐゴシック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68"/>
            <a:ext cx="2844800" cy="365125"/>
          </a:xfrm>
          <a:prstGeom prst="rect">
            <a:avLst/>
          </a:prstGeom>
        </p:spPr>
        <p:txBody>
          <a:bodyPr vert="horz" lIns="90539" tIns="45272" rIns="90539" bIns="45272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733">
                <a:solidFill>
                  <a:prstClr val="black">
                    <a:tint val="75000"/>
                  </a:prstClr>
                </a:solidFill>
                <a:latin typeface="Calibri"/>
                <a:cs typeface="+mn-cs"/>
              </a:defRPr>
            </a:lvl1pPr>
          </a:lstStyle>
          <a:p>
            <a:pPr defTabSz="1206978">
              <a:defRPr/>
            </a:pPr>
            <a:fld id="{E911B3A1-4A15-4428-A49B-F9F0745848C4}" type="slidenum">
              <a:rPr lang="en-US" smtClean="0">
                <a:ea typeface="ＭＳ Ｐゴシック"/>
              </a:rPr>
              <a:pPr defTabSz="1206978">
                <a:defRPr/>
              </a:pPr>
              <a:t>‹#›</a:t>
            </a:fld>
            <a:endParaRPr lang="en-US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4271991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5pPr>
      <a:lvl6pPr marL="603521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6pPr>
      <a:lvl7pPr marL="1206978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7pPr>
      <a:lvl8pPr marL="181044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8pPr>
      <a:lvl9pPr marL="241395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</a:defRPr>
      </a:lvl9pPr>
    </p:titleStyle>
    <p:bodyStyle>
      <a:lvl1pPr marL="452559" indent="-452559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80682" indent="-377187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3867" kern="1200">
          <a:solidFill>
            <a:schemeClr val="tx1"/>
          </a:solidFill>
          <a:latin typeface="+mn-lt"/>
          <a:ea typeface="+mn-ea"/>
          <a:cs typeface="+mn-cs"/>
        </a:defRPr>
      </a:lvl2pPr>
      <a:lvl3pPr marL="1508741" indent="-301707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333" kern="1200">
          <a:solidFill>
            <a:schemeClr val="tx1"/>
          </a:solidFill>
          <a:latin typeface="+mn-lt"/>
          <a:ea typeface="+mn-ea"/>
          <a:cs typeface="+mn-cs"/>
        </a:defRPr>
      </a:lvl3pPr>
      <a:lvl4pPr marL="2112238" indent="-301707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533" kern="1200">
          <a:solidFill>
            <a:schemeClr val="tx1"/>
          </a:solidFill>
          <a:latin typeface="+mn-lt"/>
          <a:ea typeface="+mn-ea"/>
          <a:cs typeface="+mn-cs"/>
        </a:defRPr>
      </a:lvl4pPr>
      <a:lvl5pPr marL="2715659" indent="-301707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533" kern="1200">
          <a:solidFill>
            <a:schemeClr val="tx1"/>
          </a:solidFill>
          <a:latin typeface="+mn-lt"/>
          <a:ea typeface="+mn-ea"/>
          <a:cs typeface="+mn-cs"/>
        </a:defRPr>
      </a:lvl5pPr>
      <a:lvl6pPr marL="3319169" indent="-301707" algn="l" defTabSz="1206978" rtl="0" eaLnBrk="1" latinLnBrk="0" hangingPunct="1">
        <a:spcBef>
          <a:spcPct val="20000"/>
        </a:spcBef>
        <a:buFont typeface="Arial" pitchFamily="34" charset="0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6pPr>
      <a:lvl7pPr marL="3922639" indent="-301707" algn="l" defTabSz="1206978" rtl="0" eaLnBrk="1" latinLnBrk="0" hangingPunct="1">
        <a:spcBef>
          <a:spcPct val="20000"/>
        </a:spcBef>
        <a:buFont typeface="Arial" pitchFamily="34" charset="0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7pPr>
      <a:lvl8pPr marL="4526114" indent="-301707" algn="l" defTabSz="1206978" rtl="0" eaLnBrk="1" latinLnBrk="0" hangingPunct="1">
        <a:spcBef>
          <a:spcPct val="20000"/>
        </a:spcBef>
        <a:buFont typeface="Arial" pitchFamily="34" charset="0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8pPr>
      <a:lvl9pPr marL="5129606" indent="-301707" algn="l" defTabSz="1206978" rtl="0" eaLnBrk="1" latinLnBrk="0" hangingPunct="1">
        <a:spcBef>
          <a:spcPct val="20000"/>
        </a:spcBef>
        <a:buFont typeface="Arial" pitchFamily="34" charset="0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06978" rtl="0" eaLnBrk="1" latinLnBrk="0" hangingPunct="1">
        <a:defRPr sz="2533" kern="1200">
          <a:solidFill>
            <a:schemeClr val="tx1"/>
          </a:solidFill>
          <a:latin typeface="+mn-lt"/>
          <a:ea typeface="+mn-ea"/>
          <a:cs typeface="+mn-cs"/>
        </a:defRPr>
      </a:lvl1pPr>
      <a:lvl2pPr marL="603521" algn="l" defTabSz="1206978" rtl="0" eaLnBrk="1" latinLnBrk="0" hangingPunct="1">
        <a:defRPr sz="2533" kern="1200">
          <a:solidFill>
            <a:schemeClr val="tx1"/>
          </a:solidFill>
          <a:latin typeface="+mn-lt"/>
          <a:ea typeface="+mn-ea"/>
          <a:cs typeface="+mn-cs"/>
        </a:defRPr>
      </a:lvl2pPr>
      <a:lvl3pPr marL="1206978" algn="l" defTabSz="1206978" rtl="0" eaLnBrk="1" latinLnBrk="0" hangingPunct="1">
        <a:defRPr sz="2533" kern="1200">
          <a:solidFill>
            <a:schemeClr val="tx1"/>
          </a:solidFill>
          <a:latin typeface="+mn-lt"/>
          <a:ea typeface="+mn-ea"/>
          <a:cs typeface="+mn-cs"/>
        </a:defRPr>
      </a:lvl3pPr>
      <a:lvl4pPr marL="1810444" algn="l" defTabSz="1206978" rtl="0" eaLnBrk="1" latinLnBrk="0" hangingPunct="1">
        <a:defRPr sz="2533" kern="1200">
          <a:solidFill>
            <a:schemeClr val="tx1"/>
          </a:solidFill>
          <a:latin typeface="+mn-lt"/>
          <a:ea typeface="+mn-ea"/>
          <a:cs typeface="+mn-cs"/>
        </a:defRPr>
      </a:lvl4pPr>
      <a:lvl5pPr marL="2413954" algn="l" defTabSz="1206978" rtl="0" eaLnBrk="1" latinLnBrk="0" hangingPunct="1">
        <a:defRPr sz="2533" kern="1200">
          <a:solidFill>
            <a:schemeClr val="tx1"/>
          </a:solidFill>
          <a:latin typeface="+mn-lt"/>
          <a:ea typeface="+mn-ea"/>
          <a:cs typeface="+mn-cs"/>
        </a:defRPr>
      </a:lvl5pPr>
      <a:lvl6pPr marL="3017375" algn="l" defTabSz="1206978" rtl="0" eaLnBrk="1" latinLnBrk="0" hangingPunct="1">
        <a:defRPr sz="2533" kern="1200">
          <a:solidFill>
            <a:schemeClr val="tx1"/>
          </a:solidFill>
          <a:latin typeface="+mn-lt"/>
          <a:ea typeface="+mn-ea"/>
          <a:cs typeface="+mn-cs"/>
        </a:defRPr>
      </a:lvl6pPr>
      <a:lvl7pPr marL="3620868" algn="l" defTabSz="1206978" rtl="0" eaLnBrk="1" latinLnBrk="0" hangingPunct="1">
        <a:defRPr sz="2533" kern="1200">
          <a:solidFill>
            <a:schemeClr val="tx1"/>
          </a:solidFill>
          <a:latin typeface="+mn-lt"/>
          <a:ea typeface="+mn-ea"/>
          <a:cs typeface="+mn-cs"/>
        </a:defRPr>
      </a:lvl7pPr>
      <a:lvl8pPr marL="4224396" algn="l" defTabSz="1206978" rtl="0" eaLnBrk="1" latinLnBrk="0" hangingPunct="1">
        <a:defRPr sz="2533" kern="1200">
          <a:solidFill>
            <a:schemeClr val="tx1"/>
          </a:solidFill>
          <a:latin typeface="+mn-lt"/>
          <a:ea typeface="+mn-ea"/>
          <a:cs typeface="+mn-cs"/>
        </a:defRPr>
      </a:lvl8pPr>
      <a:lvl9pPr marL="4827898" algn="l" defTabSz="1206978" rtl="0" eaLnBrk="1" latinLnBrk="0" hangingPunct="1">
        <a:defRPr sz="25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773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92D7C0-BC21-4CE7-80EE-CF8A255A7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C790F9-21FC-44A7-9BFF-4CCC55B8BB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581BD-E664-4C2F-8FAA-0212B67A18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C7E72-0CC6-47E0-A604-C28B7A6CBFCB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8E2B1-EFC7-429F-9076-3FC14B554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93BD-AB26-4C69-ACAB-3B00528EB0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F3CDE-66F6-4F40-AC85-69FE3DE3D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174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40865-022-00203-0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889B4E-D607-4C72-851B-B1980600448A}"/>
              </a:ext>
            </a:extLst>
          </p:cNvPr>
          <p:cNvSpPr txBox="1"/>
          <p:nvPr/>
        </p:nvSpPr>
        <p:spPr>
          <a:xfrm>
            <a:off x="793261" y="1014300"/>
            <a:ext cx="10605477" cy="58437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R="0" lvl="0" algn="ctr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kumimoji="0" lang="en-US" sz="3900" b="1" i="0" u="none" strike="noStrike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</a:rPr>
              <a:t>Title</a:t>
            </a:r>
          </a:p>
          <a:p>
            <a:pPr marL="0" marR="0" lvl="0" indent="-228600" algn="ctr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0" marR="0" lvl="0" indent="-228600" algn="ctr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0" marR="0" lvl="0" indent="-228600" algn="ctr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1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R="0" lvl="0"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800" b="1" dirty="0">
                <a:solidFill>
                  <a:schemeClr val="bg1"/>
                </a:solidFill>
              </a:rPr>
              <a:t>Authors</a:t>
            </a:r>
            <a:endParaRPr kumimoji="0" lang="en-US" sz="2800" b="1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R="0" lvl="0"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800" b="1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R="0" lvl="0"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800" b="1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R="0" lvl="0"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800" b="1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R="0" lvl="0"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800" b="1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R="0" lvl="0"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800" b="1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R="0" lvl="0"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800" b="1" dirty="0">
              <a:solidFill>
                <a:schemeClr val="bg1"/>
              </a:solidFill>
            </a:endParaRPr>
          </a:p>
          <a:p>
            <a:pPr marR="0" lvl="0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400" b="1" i="0" u="none" strike="noStrike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Presented at the…</a:t>
            </a:r>
          </a:p>
          <a:p>
            <a:pPr marL="0" marR="0" lvl="0" indent="-228600" algn="ctr" fontAlgn="auto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b="1" i="0" u="none" strike="noStrike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  <a:p>
            <a:pPr marL="0" marR="0" lvl="0" indent="-228600" fontAlgn="auto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1" i="0" u="none" strike="noStrike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099994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59155" y="1736234"/>
            <a:ext cx="10315649" cy="320076"/>
          </a:xfrm>
          <a:prstGeom prst="rect">
            <a:avLst/>
          </a:prstGeom>
          <a:noFill/>
        </p:spPr>
        <p:txBody>
          <a:bodyPr wrap="square" lIns="88570" tIns="44190" rIns="88570" bIns="44190" rtlCol="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1975</a:t>
            </a: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1980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1985            1990  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1995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2000            2005            2010                    2020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Wave 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32722" y="680064"/>
            <a:ext cx="428938" cy="289298"/>
          </a:xfrm>
          <a:prstGeom prst="rect">
            <a:avLst/>
          </a:prstGeom>
          <a:noFill/>
        </p:spPr>
        <p:txBody>
          <a:bodyPr wrap="none" lIns="88570" tIns="44190" rIns="88570" bIns="44190" rtlCol="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92016" y="4730694"/>
            <a:ext cx="470616" cy="289298"/>
          </a:xfrm>
          <a:prstGeom prst="rect">
            <a:avLst/>
          </a:prstGeom>
          <a:noFill/>
        </p:spPr>
        <p:txBody>
          <a:bodyPr wrap="none" lIns="88570" tIns="44190" rIns="88570" bIns="44190" rtlCol="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Times New Roman" pitchFamily="18" charset="0"/>
              <a:ea typeface="ＭＳ Ｐゴシック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98149" y="1110132"/>
            <a:ext cx="9876655" cy="750963"/>
          </a:xfrm>
          <a:prstGeom prst="rect">
            <a:avLst/>
          </a:prstGeom>
          <a:noFill/>
        </p:spPr>
        <p:txBody>
          <a:bodyPr wrap="square" lIns="88570" tIns="44190" rIns="88570" bIns="44190" rtlCol="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“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Urban           High-Crime Era/          Peak of            Start of         High Incarceration, Aggressive        Pandemic/ </a:t>
            </a:r>
          </a:p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Crisis”      Rise in Incarceration       Violence     Crime Decline         Policing, Lower Crime            Increasing crime</a:t>
            </a:r>
            <a:endParaRPr kumimoji="0" lang="en-US" sz="1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ＭＳ Ｐゴシック"/>
              <a:cs typeface="Times New Roman" pitchFamily="18" charset="0"/>
            </a:endParaRPr>
          </a:p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ＭＳ Ｐゴシック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34203" y="697524"/>
            <a:ext cx="220548" cy="289298"/>
          </a:xfrm>
          <a:prstGeom prst="rect">
            <a:avLst/>
          </a:prstGeom>
          <a:noFill/>
        </p:spPr>
        <p:txBody>
          <a:bodyPr wrap="none" lIns="88570" tIns="44190" rIns="88570" bIns="44190" rtlCol="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6D6DFF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</a:t>
            </a:r>
            <a:endParaRPr kumimoji="0" lang="en-US" sz="13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ＭＳ Ｐゴシック"/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772407" y="683993"/>
            <a:ext cx="1159220" cy="295952"/>
          </a:xfrm>
          <a:prstGeom prst="rect">
            <a:avLst/>
          </a:prstGeom>
          <a:noFill/>
        </p:spPr>
        <p:txBody>
          <a:bodyPr wrap="square" lIns="88570" tIns="44190" rIns="88570" bIns="44190" rtlCol="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rgbClr val="CC0099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839207" y="686138"/>
            <a:ext cx="1357596" cy="295952"/>
          </a:xfrm>
          <a:prstGeom prst="rect">
            <a:avLst/>
          </a:prstGeom>
          <a:noFill/>
        </p:spPr>
        <p:txBody>
          <a:bodyPr wrap="square" lIns="88570" tIns="44190" rIns="88570" bIns="44190" rtlCol="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604640" y="5791204"/>
            <a:ext cx="7546951" cy="550908"/>
          </a:xfrm>
          <a:prstGeom prst="rect">
            <a:avLst/>
          </a:prstGeom>
        </p:spPr>
        <p:txBody>
          <a:bodyPr wrap="square" lIns="88570" tIns="44190" rIns="88570" bIns="4419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Early                       Childhood               Transition to                     Young-Mid</a:t>
            </a:r>
          </a:p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Childhood              to Adolescence              Adulthood                       </a:t>
            </a:r>
            <a:r>
              <a:rPr kumimoji="0" lang="en-US" sz="15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Adulthood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56229" y="2819412"/>
            <a:ext cx="9386363" cy="320076"/>
          </a:xfrm>
          <a:prstGeom prst="rect">
            <a:avLst/>
          </a:prstGeom>
        </p:spPr>
        <p:txBody>
          <a:bodyPr wrap="square" lIns="88570" tIns="44190" rIns="88570" bIns="4419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C5C5FF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Infant Cohort:                                                    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0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 5                 10                15                        25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927889" y="3276601"/>
            <a:ext cx="6019800" cy="550908"/>
          </a:xfrm>
          <a:prstGeom prst="rect">
            <a:avLst/>
          </a:prstGeom>
        </p:spPr>
        <p:txBody>
          <a:bodyPr wrap="square" lIns="88570" tIns="44190" rIns="88570" bIns="4419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C5C5FF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Early               Childhood to            Transition to </a:t>
            </a:r>
          </a:p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Childhood           Adolescence               Adulthood</a:t>
            </a:r>
            <a:endParaRPr kumimoji="0" lang="en-US" sz="15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itchFamily="18" charset="0"/>
              <a:ea typeface="ＭＳ Ｐゴシック"/>
              <a:cs typeface="Times New Roman" pitchFamily="18" charset="0"/>
            </a:endParaRPr>
          </a:p>
        </p:txBody>
      </p:sp>
      <p:sp>
        <p:nvSpPr>
          <p:cNvPr id="24" name="Right Arrow 23"/>
          <p:cNvSpPr/>
          <p:nvPr/>
        </p:nvSpPr>
        <p:spPr>
          <a:xfrm>
            <a:off x="5545050" y="2027802"/>
            <a:ext cx="4983614" cy="855215"/>
          </a:xfrm>
          <a:prstGeom prst="rightArrow">
            <a:avLst>
              <a:gd name="adj1" fmla="val 71710"/>
              <a:gd name="adj2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8570" tIns="44190" rIns="88570" bIns="44190" rtlCol="0" anchor="ctr"/>
          <a:lstStyle/>
          <a:p>
            <a:pPr marL="0" marR="0" lvl="0" indent="0" algn="ctr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imes New Roman" pitchFamily="18" charset="0"/>
              <a:ea typeface="+mn-ea"/>
              <a:cs typeface="Times New Roman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21461" y="972459"/>
            <a:ext cx="178935" cy="289298"/>
          </a:xfrm>
          <a:prstGeom prst="rect">
            <a:avLst/>
          </a:prstGeom>
          <a:noFill/>
        </p:spPr>
        <p:txBody>
          <a:bodyPr wrap="none" lIns="88570" tIns="44190" rIns="88570" bIns="44190" rtlCol="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ＭＳ Ｐゴシック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03724" y="2285872"/>
            <a:ext cx="3216561" cy="320076"/>
          </a:xfrm>
          <a:prstGeom prst="rect">
            <a:avLst/>
          </a:prstGeom>
          <a:noFill/>
        </p:spPr>
        <p:txBody>
          <a:bodyPr wrap="none" lIns="88570" tIns="44190" rIns="88570" bIns="44190" rtlCol="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  PHDCN+ Study Period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11027" y="3823929"/>
            <a:ext cx="8931564" cy="289298"/>
          </a:xfrm>
          <a:prstGeom prst="rect">
            <a:avLst/>
          </a:prstGeom>
          <a:noFill/>
        </p:spPr>
        <p:txBody>
          <a:bodyPr wrap="square" lIns="88570" tIns="44190" rIns="88570" bIns="44190" rtlCol="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*******************************************************************************************************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171218" y="4101469"/>
            <a:ext cx="9171372" cy="1705070"/>
          </a:xfrm>
          <a:prstGeom prst="rect">
            <a:avLst/>
          </a:prstGeom>
        </p:spPr>
        <p:txBody>
          <a:bodyPr wrap="square" lIns="88570" tIns="44190" rIns="88570" bIns="44190">
            <a:spAutoFit/>
          </a:bodyPr>
          <a:lstStyle/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Adolescent Cohorts:</a:t>
            </a:r>
          </a:p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ＭＳ Ｐゴシック"/>
              <a:cs typeface="Times New Roman" pitchFamily="18" charset="0"/>
            </a:endParaRPr>
          </a:p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9 year                            0                4        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9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14                19                24                        34</a:t>
            </a:r>
          </a:p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 </a:t>
            </a:r>
          </a:p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 12 year               0           2                7      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12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17                22                27                        37</a:t>
            </a:r>
          </a:p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 </a:t>
            </a:r>
          </a:p>
          <a:p>
            <a:pPr marL="0" marR="0" lvl="0" indent="0" algn="l" defTabSz="88532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   15 year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0                 5              10              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15  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</a:rPr>
              <a:t>               20                25                30                        40</a:t>
            </a: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ＭＳ Ｐゴシック"/>
                <a:cs typeface="Times New Roman" pitchFamily="18" charset="0"/>
                <a:sym typeface="Wingdings" pitchFamily="2" charset="2"/>
              </a:rPr>
              <a:t>  </a:t>
            </a:r>
            <a:endParaRPr kumimoji="0" lang="en-US" sz="15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ＭＳ Ｐゴシック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123795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Resulting Sequential Birth-Cohort Design: Children’s Life Course in a Changing Crime,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Criminal Justice, and Inequality Landscape over the Last Quarter Century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CB51DDE-7141-4D15-90F7-121C18C05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4751" y="2160000"/>
            <a:ext cx="1650149" cy="5807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1956BF-25AD-4E1D-AA4D-A104CD305ED1}"/>
              </a:ext>
            </a:extLst>
          </p:cNvPr>
          <p:cNvSpPr txBox="1"/>
          <p:nvPr/>
        </p:nvSpPr>
        <p:spPr>
          <a:xfrm>
            <a:off x="10074981" y="1551746"/>
            <a:ext cx="1230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DF75275-BC30-4BF0-8A48-D09641B8D06E}"/>
              </a:ext>
            </a:extLst>
          </p:cNvPr>
          <p:cNvCxnSpPr>
            <a:cxnSpLocks/>
          </p:cNvCxnSpPr>
          <p:nvPr/>
        </p:nvCxnSpPr>
        <p:spPr>
          <a:xfrm>
            <a:off x="10656691" y="2056310"/>
            <a:ext cx="0" cy="36915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233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1889B4E-D607-4C72-851B-B1980600448A}"/>
              </a:ext>
            </a:extLst>
          </p:cNvPr>
          <p:cNvSpPr txBox="1"/>
          <p:nvPr/>
        </p:nvSpPr>
        <p:spPr>
          <a:xfrm>
            <a:off x="6860408" y="2237640"/>
            <a:ext cx="5206200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Project on Human Development in Chicago Neighborhoods, 1995-2022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</a:t>
            </a: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(PHDCN+)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3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</a:t>
            </a:r>
          </a:p>
        </p:txBody>
      </p:sp>
      <p:pic>
        <p:nvPicPr>
          <p:cNvPr id="3" name="Picture 2" descr="A picture containing outdoor, factory, building, city&#10;&#10;Description automatically generated">
            <a:extLst>
              <a:ext uri="{FF2B5EF4-FFF2-40B4-BE49-F238E27FC236}">
                <a16:creationId xmlns:a16="http://schemas.microsoft.com/office/drawing/2014/main" id="{72EB1553-18FC-42F3-87B1-F4D3FCB082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00" r="19890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00B446-5901-4F53-B1E9-88DB01AF8087}"/>
              </a:ext>
            </a:extLst>
          </p:cNvPr>
          <p:cNvSpPr txBox="1"/>
          <p:nvPr/>
        </p:nvSpPr>
        <p:spPr>
          <a:xfrm>
            <a:off x="7313638" y="5576878"/>
            <a:ext cx="4467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Sampson, Robert J., David S. Kirk and Rebecca Bucci. 2022. "Cohort Profile: Project on Human Development in Chicago Neighborhoods and Its Additions (PHDCN+)."  </a:t>
            </a:r>
            <a:r>
              <a:rPr kumimoji="0" 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Journal of Developmental and Life-Course Criminology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8: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https://doi.org/10.1007/s40865-022-00203-0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6087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57604"/>
            <a:ext cx="12192001" cy="1142998"/>
          </a:xfrm>
        </p:spPr>
        <p:txBody>
          <a:bodyPr/>
          <a:lstStyle/>
          <a:p>
            <a:pPr lvl="0"/>
            <a:r>
              <a:rPr lang="en-US" kern="1200" dirty="0">
                <a:solidFill>
                  <a:srgbClr val="FFFF00"/>
                </a:solidFill>
                <a:latin typeface="Calibri" panose="020F0502020204030204" pitchFamily="34" charset="0"/>
                <a:ea typeface="ＭＳ Ｐゴシック" pitchFamily="34" charset="-128"/>
                <a:cs typeface="Calibri" pitchFamily="34" charset="0"/>
              </a:rPr>
              <a:t>PHDCN Original Design</a:t>
            </a:r>
            <a:r>
              <a:rPr lang="en-US" kern="1200" baseline="30000" dirty="0">
                <a:solidFill>
                  <a:srgbClr val="FFFF00"/>
                </a:solidFill>
                <a:latin typeface="Calibri" panose="020F0502020204030204" pitchFamily="34" charset="0"/>
                <a:ea typeface="ＭＳ Ｐゴシック" pitchFamily="34" charset="-128"/>
                <a:cs typeface="Calibri" pitchFamily="34" charset="0"/>
              </a:rPr>
              <a:t>*</a:t>
            </a:r>
            <a:br>
              <a:rPr lang="en-US" sz="2900" kern="1200" dirty="0">
                <a:solidFill>
                  <a:srgbClr val="FFFF00"/>
                </a:solidFill>
                <a:latin typeface="Calibri" panose="020F0502020204030204" pitchFamily="34" charset="0"/>
                <a:ea typeface="ＭＳ Ｐゴシック" pitchFamily="34" charset="-128"/>
                <a:cs typeface="Calibri" pitchFamily="34" charset="0"/>
              </a:rPr>
            </a:br>
            <a:br>
              <a:rPr lang="en-US" sz="2900" kern="1200" dirty="0">
                <a:solidFill>
                  <a:srgbClr val="FFFF00"/>
                </a:solidFill>
                <a:latin typeface="Calibri" panose="020F0502020204030204" pitchFamily="34" charset="0"/>
                <a:ea typeface="ＭＳ Ｐゴシック" pitchFamily="34" charset="-128"/>
                <a:cs typeface="Calibri" pitchFamily="34" charset="0"/>
              </a:rPr>
            </a:br>
            <a:endParaRPr lang="en-US" sz="2900" kern="1200" dirty="0">
              <a:solidFill>
                <a:srgbClr val="FFFF00"/>
              </a:solidFill>
              <a:latin typeface="Calibri" panose="020F0502020204030204" pitchFamily="34" charset="0"/>
              <a:ea typeface="ＭＳ Ｐゴシック" pitchFamily="34" charset="-128"/>
              <a:cs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76036" y="1012017"/>
            <a:ext cx="9236279" cy="5302182"/>
          </a:xfrm>
          <a:prstGeom prst="rect">
            <a:avLst/>
          </a:prstGeom>
        </p:spPr>
        <p:txBody>
          <a:bodyPr wrap="square" lIns="87852" tIns="43796" rIns="87852" bIns="43796">
            <a:spAutoFit/>
          </a:bodyPr>
          <a:lstStyle/>
          <a:p>
            <a:pPr marL="781494" marR="0" lvl="1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Longitudinal study of ~6,200 children</a:t>
            </a:r>
          </a:p>
          <a:p>
            <a:pPr marL="1220198" marR="0" lvl="2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7 age cohorts in 1995 (</a:t>
            </a:r>
            <a:r>
              <a:rPr lang="en-US" sz="2200" kern="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infant, 3, 6, 9, 12, 15, 18) </a:t>
            </a:r>
          </a:p>
          <a:p>
            <a:pPr marL="1220198" marR="0" lvl="2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2200" kern="0" dirty="0">
              <a:solidFill>
                <a:srgbClr val="FFFFFF"/>
              </a:solidFill>
              <a:latin typeface="Calibri" pitchFamily="34" charset="0"/>
              <a:cs typeface="Calibri" pitchFamily="34" charset="0"/>
            </a:endParaRPr>
          </a:p>
          <a:p>
            <a:pPr marL="781494" marR="0" lvl="1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200" kern="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Diverse probability samples from 80 neighborhoods</a:t>
            </a:r>
          </a:p>
          <a:p>
            <a:pPr marL="1220198" marR="0" lvl="2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Stratified by race and social class</a:t>
            </a:r>
            <a:endParaRPr lang="en-US" sz="2200" kern="0" dirty="0">
              <a:solidFill>
                <a:srgbClr val="FFFFFF"/>
              </a:solidFill>
              <a:latin typeface="Calibri" pitchFamily="34" charset="0"/>
              <a:cs typeface="Calibri" pitchFamily="34" charset="0"/>
            </a:endParaRPr>
          </a:p>
          <a:p>
            <a:pPr marL="781494" marR="0" lvl="1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lang="en-US" sz="2200" kern="0" dirty="0">
              <a:solidFill>
                <a:srgbClr val="FFFFFF"/>
              </a:solidFill>
              <a:latin typeface="Calibri" pitchFamily="34" charset="0"/>
              <a:cs typeface="Calibri" pitchFamily="34" charset="0"/>
            </a:endParaRPr>
          </a:p>
          <a:p>
            <a:pPr marL="781494" marR="0" lvl="1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200" kern="0" dirty="0">
                <a:solidFill>
                  <a:srgbClr val="FFFFFF"/>
                </a:solidFill>
                <a:latin typeface="Calibri" pitchFamily="34" charset="0"/>
                <a:cs typeface="Calibri" pitchFamily="34" charset="0"/>
              </a:rPr>
              <a:t>Three waves, 1995-2002</a:t>
            </a:r>
          </a:p>
          <a:p>
            <a:pPr marL="1220198" marR="0" lvl="2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Parents/caretaker and child assessments</a:t>
            </a:r>
          </a:p>
          <a:p>
            <a:pPr marL="1220198" marR="0" lvl="2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2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itchFamily="34" charset="0"/>
              <a:ea typeface="+mn-ea"/>
              <a:cs typeface="Calibri" pitchFamily="34" charset="0"/>
            </a:endParaRPr>
          </a:p>
          <a:p>
            <a:pPr marL="781494" marR="0" lvl="1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75-78% response rates</a:t>
            </a:r>
          </a:p>
          <a:p>
            <a:pPr marL="1238694" lvl="2" indent="-342900" defTabSz="877512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/>
            </a:pPr>
            <a:endParaRPr kumimoji="0" lang="en-US" sz="22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itchFamily="34" charset="0"/>
              <a:ea typeface="+mn-ea"/>
              <a:cs typeface="Calibri" pitchFamily="34" charset="0"/>
            </a:endParaRPr>
          </a:p>
          <a:p>
            <a:pPr marL="781494" marR="0" lvl="1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Longitudinal study of 343 neighborhoods </a:t>
            </a:r>
          </a:p>
          <a:p>
            <a:pPr marL="1220198" marR="0" lvl="2" indent="-342900" algn="l" defTabSz="877512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2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+mn-ea"/>
                <a:cs typeface="Calibri" pitchFamily="34" charset="0"/>
              </a:rPr>
              <a:t>Surveys, observations, networks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135025" y="6481682"/>
            <a:ext cx="242990" cy="227743"/>
          </a:xfrm>
          <a:prstGeom prst="rect">
            <a:avLst/>
          </a:prstGeom>
          <a:noFill/>
        </p:spPr>
        <p:txBody>
          <a:bodyPr wrap="none" lIns="88570" tIns="44190" rIns="88570" bIns="44190" rtlCol="0">
            <a:spAutoFit/>
          </a:bodyPr>
          <a:lstStyle/>
          <a:p>
            <a:pPr marL="0" marR="0" lvl="0" indent="0" algn="l" defTabSz="8846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13A55E-39EF-4706-9764-7EA01F2A450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520" y="1367035"/>
            <a:ext cx="3155785" cy="47355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A6BCD3E-49DA-4C16-915D-19C434463144}"/>
              </a:ext>
            </a:extLst>
          </p:cNvPr>
          <p:cNvSpPr txBox="1"/>
          <p:nvPr/>
        </p:nvSpPr>
        <p:spPr>
          <a:xfrm>
            <a:off x="471055" y="3953164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B26B0A-7F37-48A2-A70A-214219392A43}"/>
              </a:ext>
            </a:extLst>
          </p:cNvPr>
          <p:cNvSpPr txBox="1"/>
          <p:nvPr/>
        </p:nvSpPr>
        <p:spPr>
          <a:xfrm>
            <a:off x="2192880" y="6500396"/>
            <a:ext cx="78062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aseline="30000" dirty="0">
                <a:solidFill>
                  <a:srgbClr val="FFFF00"/>
                </a:solidFill>
              </a:rPr>
              <a:t>*</a:t>
            </a:r>
            <a:r>
              <a:rPr lang="en-US" sz="1400" dirty="0">
                <a:solidFill>
                  <a:srgbClr val="FFFF00"/>
                </a:solidFill>
              </a:rPr>
              <a:t> Major funders: John D. and Catherine T. MacArthur Foundation and National Institute of Justice</a:t>
            </a:r>
          </a:p>
        </p:txBody>
      </p:sp>
    </p:spTree>
    <p:extLst>
      <p:ext uri="{BB962C8B-B14F-4D97-AF65-F5344CB8AC3E}">
        <p14:creationId xmlns:p14="http://schemas.microsoft.com/office/powerpoint/2010/main" val="210874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938" y="99646"/>
            <a:ext cx="9144000" cy="1829822"/>
          </a:xfrm>
        </p:spPr>
        <p:txBody>
          <a:bodyPr>
            <a:noAutofit/>
          </a:bodyPr>
          <a:lstStyle/>
          <a:p>
            <a:pPr marL="425006" indent="-309642">
              <a:spcBef>
                <a:spcPts val="0"/>
              </a:spcBef>
            </a:pPr>
            <a:r>
              <a:rPr lang="en-US" sz="4400" dirty="0">
                <a:solidFill>
                  <a:srgbClr val="FFFF00"/>
                </a:solidFill>
                <a:latin typeface="Calibri" panose="020F0502020204030204" pitchFamily="34" charset="0"/>
              </a:rPr>
              <a:t>PHDCN — “Wave 4”: </a:t>
            </a:r>
            <a:br>
              <a:rPr lang="en-US" sz="4400" dirty="0">
                <a:solidFill>
                  <a:srgbClr val="FFFF00"/>
                </a:solidFill>
                <a:latin typeface="Calibri" panose="020F0502020204030204" pitchFamily="34" charset="0"/>
              </a:rPr>
            </a:br>
            <a:r>
              <a:rPr lang="en-US" sz="4400" dirty="0">
                <a:solidFill>
                  <a:srgbClr val="FFFF00"/>
                </a:solidFill>
                <a:latin typeface="Calibri" panose="020F0502020204030204" pitchFamily="34" charset="0"/>
              </a:rPr>
              <a:t>N = 1,057, Followed Nationwide</a:t>
            </a:r>
            <a:endParaRPr lang="en-US" sz="4100" dirty="0">
              <a:solidFill>
                <a:srgbClr val="FFFF00"/>
              </a:solidFill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883" y="1184744"/>
            <a:ext cx="10901239" cy="5751442"/>
          </a:xfrm>
        </p:spPr>
        <p:txBody>
          <a:bodyPr>
            <a:noAutofit/>
          </a:bodyPr>
          <a:lstStyle/>
          <a:p>
            <a:pPr marL="438722" lvl="1" indent="0">
              <a:spcBef>
                <a:spcPts val="0"/>
              </a:spcBef>
              <a:buNone/>
            </a:pPr>
            <a:endParaRPr lang="en-US" sz="2600" dirty="0">
              <a:solidFill>
                <a:srgbClr val="FFFF00"/>
              </a:solidFill>
              <a:latin typeface="Calibri" panose="020F0502020204030204" pitchFamily="34" charset="0"/>
            </a:endParaRPr>
          </a:p>
          <a:p>
            <a:pPr lvl="1">
              <a:spcBef>
                <a:spcPts val="0"/>
              </a:spcBef>
            </a:pPr>
            <a:endParaRPr lang="en-US" sz="2600" dirty="0">
              <a:latin typeface="Calibri" panose="020F050202020403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D63B4FC-BEE3-4FBE-9802-A924D4CC0486}"/>
              </a:ext>
            </a:extLst>
          </p:cNvPr>
          <p:cNvSpPr txBox="1">
            <a:spLocks/>
          </p:cNvSpPr>
          <p:nvPr/>
        </p:nvSpPr>
        <p:spPr bwMode="auto">
          <a:xfrm>
            <a:off x="508884" y="2072081"/>
            <a:ext cx="11101480" cy="4269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7852" tIns="43796" rIns="87852" bIns="43796" numCol="1" anchor="t" anchorCtr="0" compatLnSpc="1">
            <a:prstTxWarp prst="textNoShape">
              <a:avLst/>
            </a:prstTxWarp>
            <a:noAutofit/>
          </a:bodyPr>
          <a:lstStyle>
            <a:lvl1pPr marL="329274" indent="-329274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3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2966" indent="-274244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900">
                <a:solidFill>
                  <a:schemeClr val="tx1"/>
                </a:solidFill>
                <a:latin typeface="+mn-lt"/>
                <a:cs typeface="+mn-cs"/>
              </a:defRPr>
            </a:lvl2pPr>
            <a:lvl3pPr marL="1096880" indent="-219435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600">
                <a:solidFill>
                  <a:schemeClr val="tx1"/>
                </a:solidFill>
                <a:latin typeface="+mn-lt"/>
                <a:cs typeface="+mn-cs"/>
              </a:defRPr>
            </a:lvl3pPr>
            <a:lvl4pPr marL="1535635" indent="-219435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cs typeface="+mn-cs"/>
              </a:defRPr>
            </a:lvl4pPr>
            <a:lvl5pPr marL="1974374" indent="-21943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cs typeface="+mn-cs"/>
              </a:defRPr>
            </a:lvl5pPr>
            <a:lvl6pPr marL="2413123" indent="-219435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cs typeface="+mn-cs"/>
              </a:defRPr>
            </a:lvl6pPr>
            <a:lvl7pPr marL="2851884" indent="-219435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cs typeface="+mn-cs"/>
              </a:defRPr>
            </a:lvl7pPr>
            <a:lvl8pPr marL="3290633" indent="-219435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cs typeface="+mn-cs"/>
              </a:defRPr>
            </a:lvl8pPr>
            <a:lvl9pPr marL="3729383" indent="-219435" algn="l" rtl="0" fontAlgn="base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lvl="1">
              <a:spcBef>
                <a:spcPts val="0"/>
              </a:spcBef>
              <a:buClr>
                <a:srgbClr val="60B5CC"/>
              </a:buClr>
              <a:buFont typeface="Wingdings" panose="05000000000000000000" pitchFamily="2" charset="2"/>
              <a:buChar char="§"/>
            </a:pPr>
            <a:r>
              <a:rPr lang="en-US" sz="2800" kern="0" dirty="0">
                <a:latin typeface="Calibri" panose="020F0502020204030204" pitchFamily="34" charset="0"/>
              </a:rPr>
              <a:t>2011-2013 field effort (funded by MacArthur Foundation)</a:t>
            </a:r>
          </a:p>
          <a:p>
            <a:pPr lvl="1">
              <a:spcBef>
                <a:spcPts val="0"/>
              </a:spcBef>
              <a:buClr>
                <a:srgbClr val="60B5CC"/>
              </a:buClr>
              <a:buFont typeface="Wingdings" panose="05000000000000000000" pitchFamily="2" charset="2"/>
              <a:buChar char="§"/>
            </a:pPr>
            <a:endParaRPr lang="en-US" sz="2800" kern="0" dirty="0">
              <a:latin typeface="Calibri" panose="020F0502020204030204" pitchFamily="34" charset="0"/>
            </a:endParaRPr>
          </a:p>
          <a:p>
            <a:pPr lvl="1">
              <a:spcBef>
                <a:spcPts val="0"/>
              </a:spcBef>
              <a:buClr>
                <a:srgbClr val="60B5CC"/>
              </a:buClr>
              <a:buFont typeface="Wingdings" panose="05000000000000000000" pitchFamily="2" charset="2"/>
              <a:buChar char="§"/>
            </a:pPr>
            <a:r>
              <a:rPr lang="en-US" sz="2800" kern="0" dirty="0">
                <a:latin typeface="Calibri" panose="020F0502020204030204" pitchFamily="34" charset="0"/>
              </a:rPr>
              <a:t>Random sample of original infant, 9, 12, and 15 year-old cohorts that were followed to wave 3</a:t>
            </a:r>
          </a:p>
          <a:p>
            <a:pPr lvl="1">
              <a:spcBef>
                <a:spcPts val="0"/>
              </a:spcBef>
              <a:buClr>
                <a:srgbClr val="60B5CC"/>
              </a:buClr>
              <a:buFont typeface="Wingdings" panose="05000000000000000000" pitchFamily="2" charset="2"/>
              <a:buChar char="§"/>
            </a:pPr>
            <a:endParaRPr lang="en-US" sz="2800" kern="0" dirty="0">
              <a:latin typeface="Calibri" panose="020F0502020204030204" pitchFamily="34" charset="0"/>
            </a:endParaRPr>
          </a:p>
          <a:p>
            <a:pPr lvl="1">
              <a:spcBef>
                <a:spcPts val="0"/>
              </a:spcBef>
              <a:buClr>
                <a:srgbClr val="60B5CC"/>
              </a:buClr>
              <a:buFont typeface="Wingdings" panose="05000000000000000000" pitchFamily="2" charset="2"/>
              <a:buChar char="§"/>
            </a:pPr>
            <a:r>
              <a:rPr lang="en-US" sz="2800" kern="0" dirty="0">
                <a:latin typeface="Calibri" panose="020F0502020204030204" pitchFamily="34" charset="0"/>
              </a:rPr>
              <a:t>63% response rate overall at wave 4</a:t>
            </a:r>
          </a:p>
          <a:p>
            <a:pPr lvl="2">
              <a:spcBef>
                <a:spcPts val="0"/>
              </a:spcBef>
              <a:buClr>
                <a:srgbClr val="60B5CC"/>
              </a:buClr>
              <a:buFont typeface="Wingdings" panose="05000000000000000000" pitchFamily="2" charset="2"/>
              <a:buChar char="§"/>
            </a:pPr>
            <a:r>
              <a:rPr lang="en-US" sz="2800" kern="0" dirty="0">
                <a:latin typeface="Calibri" panose="020F0502020204030204" pitchFamily="34" charset="0"/>
              </a:rPr>
              <a:t>Analysis weights constructed to reflect attrition bias</a:t>
            </a:r>
          </a:p>
          <a:p>
            <a:pPr lvl="1">
              <a:spcBef>
                <a:spcPts val="0"/>
              </a:spcBef>
              <a:buClr>
                <a:srgbClr val="60B5CC"/>
              </a:buClr>
              <a:buFont typeface="Wingdings" panose="05000000000000000000" pitchFamily="2" charset="2"/>
              <a:buChar char="§"/>
            </a:pPr>
            <a:endParaRPr lang="en-US" sz="2800" kern="0" dirty="0">
              <a:latin typeface="Calibri" panose="020F0502020204030204" pitchFamily="34" charset="0"/>
            </a:endParaRPr>
          </a:p>
          <a:p>
            <a:pPr lvl="1">
              <a:spcBef>
                <a:spcPts val="0"/>
              </a:spcBef>
              <a:buClr>
                <a:srgbClr val="60B5CC"/>
              </a:buClr>
              <a:buFont typeface="Wingdings" panose="05000000000000000000" pitchFamily="2" charset="2"/>
              <a:buChar char="§"/>
            </a:pPr>
            <a:r>
              <a:rPr lang="en-US" sz="2800" kern="0" dirty="0">
                <a:latin typeface="Calibri" panose="020F0502020204030204" pitchFamily="34" charset="0"/>
              </a:rPr>
              <a:t>Diverse sample: 40% Latino, 37% Black, and 19% White</a:t>
            </a:r>
          </a:p>
          <a:p>
            <a:pPr lvl="1">
              <a:spcBef>
                <a:spcPts val="0"/>
              </a:spcBef>
              <a:buClr>
                <a:srgbClr val="60B5CC"/>
              </a:buClr>
              <a:buFont typeface="Arial" panose="020B0604020202020204" pitchFamily="34" charset="0"/>
              <a:buChar char="•"/>
            </a:pPr>
            <a:endParaRPr lang="en-US" sz="2600" kern="0" dirty="0">
              <a:solidFill>
                <a:srgbClr val="FFFF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912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E02D2B0-D6AC-46DD-9CEF-B03C297F916B}"/>
              </a:ext>
            </a:extLst>
          </p:cNvPr>
          <p:cNvSpPr txBox="1"/>
          <p:nvPr/>
        </p:nvSpPr>
        <p:spPr>
          <a:xfrm>
            <a:off x="4221832" y="456561"/>
            <a:ext cx="309034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PHDCN +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Two New 3-year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Awards, 2021-2024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724D42-1220-4989-927C-008E97F0E23F}"/>
              </a:ext>
            </a:extLst>
          </p:cNvPr>
          <p:cNvSpPr txBox="1"/>
          <p:nvPr/>
        </p:nvSpPr>
        <p:spPr>
          <a:xfrm>
            <a:off x="381663" y="3292896"/>
            <a:ext cx="1129026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sz="2800" noProof="0" dirty="0">
                <a:solidFill>
                  <a:prstClr val="white"/>
                </a:solidFill>
                <a:latin typeface="Calibri"/>
              </a:rPr>
              <a:t>Wave 5: NORC f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ollow-up interviews in 2021 (nationally)</a:t>
            </a:r>
          </a:p>
          <a:p>
            <a:pPr marL="457200" marR="0" lvl="0" indent="-4572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Coding new neighborhood violence measures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over time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457200" marR="0" lvl="0" indent="-4572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457200" marR="0" lvl="0" indent="-4572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Criminal justice histories, 1995-2020 (and planned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through 2023)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457200" marR="0" lvl="0" indent="-4572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lvl="0" algn="ctr">
              <a:defRPr/>
            </a:pPr>
            <a:r>
              <a:rPr lang="en-US" sz="2800" dirty="0">
                <a:solidFill>
                  <a:srgbClr val="FFFF00"/>
                </a:solidFill>
              </a:rPr>
              <a:t>Overall, a 25-year+ longitudinal study of four of the original cohorts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BFB19F3F-A87F-48CD-8E5B-0D99FB8E2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442" y="849233"/>
            <a:ext cx="4048125" cy="1338314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0E0D0841-B0BE-4920-8179-33920ECAC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200" y="456561"/>
            <a:ext cx="2694811" cy="220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441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D7EC10-3FA5-4B47-9D66-59254075F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385" y="1181100"/>
            <a:ext cx="6129272" cy="32261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63774"/>
            <a:ext cx="9144000" cy="1030802"/>
          </a:xfrm>
        </p:spPr>
        <p:txBody>
          <a:bodyPr>
            <a:noAutofit/>
          </a:bodyPr>
          <a:lstStyle/>
          <a:p>
            <a:pPr marL="425006" indent="-309642" algn="ctr">
              <a:spcBef>
                <a:spcPts val="0"/>
              </a:spcBef>
            </a:pPr>
            <a:r>
              <a:rPr lang="en-US" sz="4400" dirty="0">
                <a:solidFill>
                  <a:srgbClr val="FFFF00"/>
                </a:solidFill>
                <a:latin typeface="Calibri" panose="020F0502020204030204" pitchFamily="34" charset="0"/>
              </a:rPr>
              <a:t>PHDCN+ - “Wave 5”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221CF741-6FD5-4DC6-A936-5B2BEF3C8FF1}"/>
              </a:ext>
            </a:extLst>
          </p:cNvPr>
          <p:cNvSpPr txBox="1">
            <a:spLocks/>
          </p:cNvSpPr>
          <p:nvPr/>
        </p:nvSpPr>
        <p:spPr>
          <a:xfrm>
            <a:off x="444895" y="1317644"/>
            <a:ext cx="11131912" cy="4992283"/>
          </a:xfrm>
          <a:prstGeom prst="rect">
            <a:avLst/>
          </a:prstGeom>
        </p:spPr>
        <p:txBody>
          <a:bodyPr vert="horz" lIns="53211" tIns="88570" rIns="88570" bIns="44190" numCol="1" rtlCol="0">
            <a:normAutofit fontScale="77500" lnSpcReduction="20000"/>
          </a:bodyPr>
          <a:lstStyle>
            <a:lvl1pPr marL="425006" indent="-309642" algn="l" rtl="0" eaLnBrk="1" latinLnBrk="0" hangingPunct="1">
              <a:spcBef>
                <a:spcPts val="0"/>
              </a:spcBef>
              <a:buClr>
                <a:schemeClr val="accent1"/>
              </a:buClr>
              <a:buSzPct val="80000"/>
              <a:buFont typeface="Wingdings 2"/>
              <a:buChar char=""/>
              <a:defRPr kumimoji="0"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08225" indent="-265537" algn="l" rtl="0" eaLnBrk="1" latinLnBrk="0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"/>
              <a:buChar char="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65061" indent="-221419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Char char="▪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77483" indent="-177009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/>
              <a:buChar char="▪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81098" indent="-177009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 3"/>
              <a:buChar char=""/>
              <a:defRPr kumimoji="0"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75826" indent="-177009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70625" indent="-177009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65388" indent="-177009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60163" indent="-177009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b="1" dirty="0"/>
              <a:t>Multi-Mode Survey</a:t>
            </a:r>
          </a:p>
          <a:p>
            <a:pPr lvl="1"/>
            <a:r>
              <a:rPr lang="en-US" dirty="0"/>
              <a:t>CATI (23.61%)</a:t>
            </a:r>
          </a:p>
          <a:p>
            <a:pPr lvl="1"/>
            <a:r>
              <a:rPr lang="en-US" dirty="0"/>
              <a:t>CAWI (71.41%)</a:t>
            </a:r>
          </a:p>
          <a:p>
            <a:pPr lvl="1"/>
            <a:r>
              <a:rPr lang="en-US" dirty="0"/>
              <a:t>FTF (4.99%)</a:t>
            </a:r>
          </a:p>
          <a:p>
            <a:endParaRPr lang="en-US" dirty="0"/>
          </a:p>
          <a:p>
            <a:r>
              <a:rPr lang="en-US" b="1" dirty="0"/>
              <a:t>Conducted May 2021-October 2021</a:t>
            </a:r>
          </a:p>
          <a:p>
            <a:endParaRPr lang="en-US" dirty="0"/>
          </a:p>
          <a:p>
            <a:r>
              <a:rPr lang="en-US" b="1" dirty="0"/>
              <a:t>Focal Domains</a:t>
            </a:r>
          </a:p>
          <a:p>
            <a:pPr lvl="1"/>
            <a:r>
              <a:rPr lang="en-US" dirty="0"/>
              <a:t>Gun victimization and exposure</a:t>
            </a:r>
          </a:p>
          <a:p>
            <a:pPr lvl="1"/>
            <a:r>
              <a:rPr lang="en-US" dirty="0"/>
              <a:t>Gun possession/ownership/carrying</a:t>
            </a:r>
          </a:p>
          <a:p>
            <a:pPr lvl="1"/>
            <a:r>
              <a:rPr lang="en-US" dirty="0"/>
              <a:t>Gun use</a:t>
            </a:r>
          </a:p>
          <a:p>
            <a:pPr lvl="1"/>
            <a:r>
              <a:rPr lang="en-US" dirty="0"/>
              <a:t>Fear, perceptions of safety</a:t>
            </a:r>
          </a:p>
          <a:p>
            <a:pPr lvl="1"/>
            <a:r>
              <a:rPr lang="en-US" dirty="0"/>
              <a:t>Criminal offending</a:t>
            </a:r>
          </a:p>
          <a:p>
            <a:pPr lvl="1"/>
            <a:r>
              <a:rPr lang="en-US" dirty="0"/>
              <a:t>Criminal justice contact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DF3964-8F63-4932-ACA3-46629E11BAAD}"/>
              </a:ext>
            </a:extLst>
          </p:cNvPr>
          <p:cNvSpPr txBox="1"/>
          <p:nvPr/>
        </p:nvSpPr>
        <p:spPr>
          <a:xfrm>
            <a:off x="5734524" y="4125511"/>
            <a:ext cx="6183155" cy="30478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41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B4CDC1-8C7C-40BA-86EF-350CC106B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58" y="759830"/>
            <a:ext cx="4243281" cy="56120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2FFD458-AFD3-41A9-872C-AB23E542520F}"/>
              </a:ext>
            </a:extLst>
          </p:cNvPr>
          <p:cNvSpPr txBox="1"/>
          <p:nvPr/>
        </p:nvSpPr>
        <p:spPr>
          <a:xfrm>
            <a:off x="1851547" y="51944"/>
            <a:ext cx="13388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1995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3DBF21-5F9B-4496-911F-B4626194B8E9}"/>
              </a:ext>
            </a:extLst>
          </p:cNvPr>
          <p:cNvSpPr txBox="1"/>
          <p:nvPr/>
        </p:nvSpPr>
        <p:spPr>
          <a:xfrm>
            <a:off x="5737355" y="51944"/>
            <a:ext cx="69855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Where are they as of 2021?   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5C0C50-2995-4197-A7FF-59A5800E42C7}"/>
              </a:ext>
            </a:extLst>
          </p:cNvPr>
          <p:cNvSpPr txBox="1"/>
          <p:nvPr/>
        </p:nvSpPr>
        <p:spPr>
          <a:xfrm flipH="1">
            <a:off x="7131944" y="6371912"/>
            <a:ext cx="3470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       NORC Wave 5 Follow-up, N=682</a:t>
            </a:r>
          </a:p>
        </p:txBody>
      </p:sp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56940542-F8A4-4C33-9762-D88F1A6280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060" y="844952"/>
            <a:ext cx="7090629" cy="5474825"/>
          </a:xfrm>
          <a:prstGeom prst="rect">
            <a:avLst/>
          </a:prstGeom>
        </p:spPr>
      </p:pic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D267DE25-AA91-49B6-9265-4AD2515707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059" y="844951"/>
            <a:ext cx="7090629" cy="547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198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938" y="99646"/>
            <a:ext cx="9144000" cy="1252729"/>
          </a:xfrm>
        </p:spPr>
        <p:txBody>
          <a:bodyPr>
            <a:noAutofit/>
          </a:bodyPr>
          <a:lstStyle/>
          <a:p>
            <a:pPr marL="425006" indent="-309642">
              <a:spcBef>
                <a:spcPts val="0"/>
              </a:spcBef>
            </a:pPr>
            <a:r>
              <a:rPr lang="en-US" sz="4100" dirty="0">
                <a:solidFill>
                  <a:srgbClr val="FFFF00"/>
                </a:solidFill>
                <a:latin typeface="Calibri" panose="020F0502020204030204" pitchFamily="34" charset="0"/>
              </a:rPr>
              <a:t>Criminal Justice Histories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883" y="1184744"/>
            <a:ext cx="10901239" cy="5751442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FFFF00"/>
              </a:solidFill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2400" dirty="0"/>
              <a:t>Illinois “Criminal History Record Information” (CHRI) 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sz="2400" dirty="0">
              <a:solidFill>
                <a:prstClr val="white"/>
              </a:solidFill>
              <a:latin typeface="Calibri" panose="020F0502020204030204" pitchFamily="34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prstClr val="white"/>
                </a:solidFill>
                <a:latin typeface="Calibri" panose="020F0502020204030204" pitchFamily="34" charset="0"/>
              </a:rPr>
              <a:t>Represents all jurisdictions in Illinois (~1,200) but the vast majority of sample (~88%) stayed in the greater Chicago area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sz="2400" dirty="0">
              <a:solidFill>
                <a:prstClr val="white"/>
              </a:solidFill>
              <a:latin typeface="Calibri" panose="020F0502020204030204" pitchFamily="34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prstClr val="white"/>
                </a:solidFill>
                <a:latin typeface="Calibri" panose="020F0502020204030204" pitchFamily="34" charset="0"/>
              </a:rPr>
              <a:t>Records by date on all arrests, charges, and sentences, 1995-2020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sz="2400" dirty="0">
              <a:solidFill>
                <a:prstClr val="white"/>
              </a:solidFill>
              <a:latin typeface="Calibri" panose="020F0502020204030204" pitchFamily="34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prstClr val="white"/>
                </a:solidFill>
                <a:latin typeface="Calibri" panose="020F0502020204030204" pitchFamily="34" charset="0"/>
              </a:rPr>
              <a:t>Probabilistic matching to PHDCN Wave 4 sample; &gt;80% of matches yielded a probability of 100% accuracy, and &gt;90% were ≥99%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sz="2400" dirty="0">
              <a:solidFill>
                <a:prstClr val="white"/>
              </a:solidFill>
              <a:latin typeface="Calibri" panose="020F0502020204030204" pitchFamily="34" charset="0"/>
            </a:endParaRP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FFFF00"/>
                </a:solidFill>
                <a:latin typeface="Calibri" panose="020F0502020204030204" pitchFamily="34" charset="0"/>
              </a:rPr>
              <a:t>Search through 2020 yielded records on ~380 of 1,057 cohort participants (36%), ~1,500 unique arrests, and over 2,300 charges</a:t>
            </a:r>
          </a:p>
          <a:p>
            <a:pPr lvl="1">
              <a:spcBef>
                <a:spcPts val="0"/>
              </a:spcBef>
            </a:pPr>
            <a:endParaRPr lang="en-US" sz="2600" dirty="0">
              <a:solidFill>
                <a:srgbClr val="FFFF00"/>
              </a:solidFill>
              <a:latin typeface="Calibri" panose="020F0502020204030204" pitchFamily="34" charset="0"/>
            </a:endParaRPr>
          </a:p>
          <a:p>
            <a:pPr lvl="1">
              <a:spcBef>
                <a:spcPts val="0"/>
              </a:spcBef>
            </a:pPr>
            <a:endParaRPr lang="en-US" sz="26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485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09" y="41586"/>
            <a:ext cx="10972800" cy="1142998"/>
          </a:xfrm>
        </p:spPr>
        <p:txBody>
          <a:bodyPr>
            <a:normAutofit/>
          </a:bodyPr>
          <a:lstStyle/>
          <a:p>
            <a:pPr algn="ctr"/>
            <a:r>
              <a:rPr lang="en-US" sz="41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Benefits of PHDCN+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9939" y="1325924"/>
            <a:ext cx="10182308" cy="4965574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Representative population sample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1900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Vs. conditioned on CJS contact  (e.g., court samples, police encounters)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Rich measurement across multiple domains (child, caretaker)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Linked with official records of criminal history, over 25 years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Intergenerational criminality among children of the prison boom</a:t>
            </a: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Contextual, multi-level design 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With independent neighborhood-level measures</a:t>
            </a:r>
          </a:p>
          <a:p>
            <a:pPr lvl="1">
              <a:spcBef>
                <a:spcPts val="0"/>
              </a:spcBef>
              <a:buFont typeface="Wingdings" panose="05000000000000000000" pitchFamily="2" charset="2"/>
              <a:buChar char="§"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Long-term follow-up in important historical era</a:t>
            </a:r>
            <a:endParaRPr lang="en-US" sz="13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Sequential cohort design, starting at birth, ages 0 to 40</a:t>
            </a:r>
          </a:p>
        </p:txBody>
      </p:sp>
    </p:spTree>
    <p:extLst>
      <p:ext uri="{BB962C8B-B14F-4D97-AF65-F5344CB8AC3E}">
        <p14:creationId xmlns:p14="http://schemas.microsoft.com/office/powerpoint/2010/main" val="614126906"/>
      </p:ext>
    </p:extLst>
  </p:cSld>
  <p:clrMapOvr>
    <a:masterClrMapping/>
  </p:clrMapOvr>
</p:sld>
</file>

<file path=ppt/theme/theme1.xml><?xml version="1.0" encoding="utf-8"?>
<a:theme xmlns:a="http://schemas.openxmlformats.org/drawingml/2006/main" name="11_Default Design">
  <a:themeElements>
    <a:clrScheme name="3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3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3_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678</Words>
  <Application>Microsoft Office PowerPoint</Application>
  <PresentationFormat>Widescreen</PresentationFormat>
  <Paragraphs>123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Wingdings</vt:lpstr>
      <vt:lpstr>Wingdings 2</vt:lpstr>
      <vt:lpstr>11_Default Design</vt:lpstr>
      <vt:lpstr>13_Office Theme</vt:lpstr>
      <vt:lpstr>Office Theme</vt:lpstr>
      <vt:lpstr>1_Office Theme</vt:lpstr>
      <vt:lpstr>PowerPoint Presentation</vt:lpstr>
      <vt:lpstr>PowerPoint Presentation</vt:lpstr>
      <vt:lpstr>PHDCN Original Design*  </vt:lpstr>
      <vt:lpstr>PHDCN — “Wave 4”:  N = 1,057, Followed Nationwide</vt:lpstr>
      <vt:lpstr>PowerPoint Presentation</vt:lpstr>
      <vt:lpstr>PHDCN+ - “Wave 5”</vt:lpstr>
      <vt:lpstr>PowerPoint Presentation</vt:lpstr>
      <vt:lpstr>Criminal Justice Histories</vt:lpstr>
      <vt:lpstr> Benefits of PHDCN+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   Project on Human Development in Chicago Neighborhoods  </dc:title>
  <dc:creator>Sampson, Robert J.</dc:creator>
  <cp:lastModifiedBy>Sampson, Robert J.</cp:lastModifiedBy>
  <cp:revision>27</cp:revision>
  <dcterms:created xsi:type="dcterms:W3CDTF">2021-11-03T14:53:45Z</dcterms:created>
  <dcterms:modified xsi:type="dcterms:W3CDTF">2022-07-02T18:37:53Z</dcterms:modified>
</cp:coreProperties>
</file>

<file path=docProps/thumbnail.jpeg>
</file>